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8"/>
  </p:notesMasterIdLst>
  <p:sldIdLst>
    <p:sldId id="256" r:id="rId3"/>
    <p:sldId id="261" r:id="rId4"/>
    <p:sldId id="262" r:id="rId5"/>
    <p:sldId id="263" r:id="rId6"/>
    <p:sldId id="264" r:id="rId7"/>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182"/>
    <a:srgbClr val="48CC93"/>
    <a:srgbClr val="3AB2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86"/>
    <p:restoredTop sz="96405"/>
  </p:normalViewPr>
  <p:slideViewPr>
    <p:cSldViewPr snapToGrid="0" snapToObjects="1">
      <p:cViewPr varScale="1">
        <p:scale>
          <a:sx n="87" d="100"/>
          <a:sy n="87" d="100"/>
        </p:scale>
        <p:origin x="50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D9D374-26E1-F444-8FF0-193EA2DD855B}" type="datetimeFigureOut">
              <a:rPr lang="pt-BR" smtClean="0"/>
              <a:t>04/09/2023</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A14A93-340E-E741-95A5-13C35CC02170}" type="slidenum">
              <a:rPr lang="pt-BR" smtClean="0"/>
              <a:t>‹nº›</a:t>
            </a:fld>
            <a:endParaRPr lang="pt-BR"/>
          </a:p>
        </p:txBody>
      </p:sp>
    </p:spTree>
    <p:extLst>
      <p:ext uri="{BB962C8B-B14F-4D97-AF65-F5344CB8AC3E}">
        <p14:creationId xmlns:p14="http://schemas.microsoft.com/office/powerpoint/2010/main" val="1889947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BA14A93-340E-E741-95A5-13C35CC02170}" type="slidenum">
              <a:rPr lang="pt-BR" smtClean="0"/>
              <a:t>1</a:t>
            </a:fld>
            <a:endParaRPr lang="pt-BR"/>
          </a:p>
        </p:txBody>
      </p:sp>
    </p:spTree>
    <p:extLst>
      <p:ext uri="{BB962C8B-B14F-4D97-AF65-F5344CB8AC3E}">
        <p14:creationId xmlns:p14="http://schemas.microsoft.com/office/powerpoint/2010/main" val="1780695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BA14A93-340E-E741-95A5-13C35CC02170}" type="slidenum">
              <a:rPr lang="pt-BR" smtClean="0"/>
              <a:t>2</a:t>
            </a:fld>
            <a:endParaRPr lang="pt-BR"/>
          </a:p>
        </p:txBody>
      </p:sp>
    </p:spTree>
    <p:extLst>
      <p:ext uri="{BB962C8B-B14F-4D97-AF65-F5344CB8AC3E}">
        <p14:creationId xmlns:p14="http://schemas.microsoft.com/office/powerpoint/2010/main" val="2435969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0FFCCD-96DB-C546-B66B-57490E654072}"/>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B2E44545-C652-5341-8B90-A9C286978B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712CF9C2-FA51-BC4A-BB6C-DEC5576EA3DA}"/>
              </a:ext>
            </a:extLst>
          </p:cNvPr>
          <p:cNvSpPr>
            <a:spLocks noGrp="1"/>
          </p:cNvSpPr>
          <p:nvPr>
            <p:ph type="dt" sz="half" idx="10"/>
          </p:nvPr>
        </p:nvSpPr>
        <p:spPr/>
        <p:txBody>
          <a:bodyPr/>
          <a:lstStyle/>
          <a:p>
            <a:fld id="{BAF3291C-31E4-E644-AA48-A69AF180C749}" type="datetimeFigureOut">
              <a:rPr lang="pt-BR" smtClean="0"/>
              <a:t>04/09/2023</a:t>
            </a:fld>
            <a:endParaRPr lang="pt-BR"/>
          </a:p>
        </p:txBody>
      </p:sp>
      <p:sp>
        <p:nvSpPr>
          <p:cNvPr id="5" name="Espaço Reservado para Rodapé 4">
            <a:extLst>
              <a:ext uri="{FF2B5EF4-FFF2-40B4-BE49-F238E27FC236}">
                <a16:creationId xmlns:a16="http://schemas.microsoft.com/office/drawing/2014/main" id="{DF28357C-E1CB-9242-9913-0A16E4EB2E0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8A4E0A4-2E2C-D84C-A656-5646ABF0FF30}"/>
              </a:ext>
            </a:extLst>
          </p:cNvPr>
          <p:cNvSpPr>
            <a:spLocks noGrp="1"/>
          </p:cNvSpPr>
          <p:nvPr>
            <p:ph type="sldNum" sz="quarter" idx="12"/>
          </p:nvPr>
        </p:nvSpPr>
        <p:spPr/>
        <p:txBody>
          <a:bodyPr/>
          <a:lstStyle/>
          <a:p>
            <a:fld id="{EF6AAC48-B055-3B46-BD50-1442AD5A36A2}" type="slidenum">
              <a:rPr lang="pt-BR" smtClean="0"/>
              <a:t>‹nº›</a:t>
            </a:fld>
            <a:endParaRPr lang="pt-BR"/>
          </a:p>
        </p:txBody>
      </p:sp>
    </p:spTree>
    <p:extLst>
      <p:ext uri="{BB962C8B-B14F-4D97-AF65-F5344CB8AC3E}">
        <p14:creationId xmlns:p14="http://schemas.microsoft.com/office/powerpoint/2010/main" val="1220043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C757C7-759B-6D49-9A89-39ED4679F0ED}"/>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CF31645B-A203-1D43-AE77-8B073582A410}"/>
              </a:ext>
            </a:extLst>
          </p:cNvPr>
          <p:cNvSpPr>
            <a:spLocks noGrp="1"/>
          </p:cNvSpPr>
          <p:nvPr>
            <p:ph type="body" orient="vert" idx="1"/>
          </p:nvPr>
        </p:nvSpPr>
        <p:spPr/>
        <p:txBody>
          <a:bodyPr vert="eaVert"/>
          <a:lstStyle/>
          <a:p>
            <a:r>
              <a:rPr lang="pt-BR"/>
              <a:t>Editar estilos de texto Mestre
Segundo nível
Terceiro nível
Quarto nível
Quinto nível</a:t>
            </a:r>
          </a:p>
        </p:txBody>
      </p:sp>
      <p:sp>
        <p:nvSpPr>
          <p:cNvPr id="4" name="Espaço Reservado para Data 3">
            <a:extLst>
              <a:ext uri="{FF2B5EF4-FFF2-40B4-BE49-F238E27FC236}">
                <a16:creationId xmlns:a16="http://schemas.microsoft.com/office/drawing/2014/main" id="{48ADD743-DA73-6947-9576-D5F532AF0E54}"/>
              </a:ext>
            </a:extLst>
          </p:cNvPr>
          <p:cNvSpPr>
            <a:spLocks noGrp="1"/>
          </p:cNvSpPr>
          <p:nvPr>
            <p:ph type="dt" sz="half" idx="10"/>
          </p:nvPr>
        </p:nvSpPr>
        <p:spPr/>
        <p:txBody>
          <a:bodyPr/>
          <a:lstStyle/>
          <a:p>
            <a:fld id="{BAF3291C-31E4-E644-AA48-A69AF180C749}" type="datetimeFigureOut">
              <a:rPr lang="pt-BR" smtClean="0"/>
              <a:t>04/09/2023</a:t>
            </a:fld>
            <a:endParaRPr lang="pt-BR"/>
          </a:p>
        </p:txBody>
      </p:sp>
      <p:sp>
        <p:nvSpPr>
          <p:cNvPr id="5" name="Espaço Reservado para Rodapé 4">
            <a:extLst>
              <a:ext uri="{FF2B5EF4-FFF2-40B4-BE49-F238E27FC236}">
                <a16:creationId xmlns:a16="http://schemas.microsoft.com/office/drawing/2014/main" id="{AFCE0263-6042-654B-8424-F7F65B051D1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69977B3-D0A8-6843-9512-7364FB8260F6}"/>
              </a:ext>
            </a:extLst>
          </p:cNvPr>
          <p:cNvSpPr>
            <a:spLocks noGrp="1"/>
          </p:cNvSpPr>
          <p:nvPr>
            <p:ph type="sldNum" sz="quarter" idx="12"/>
          </p:nvPr>
        </p:nvSpPr>
        <p:spPr/>
        <p:txBody>
          <a:bodyPr/>
          <a:lstStyle/>
          <a:p>
            <a:fld id="{EF6AAC48-B055-3B46-BD50-1442AD5A36A2}" type="slidenum">
              <a:rPr lang="pt-BR" smtClean="0"/>
              <a:t>‹nº›</a:t>
            </a:fld>
            <a:endParaRPr lang="pt-BR"/>
          </a:p>
        </p:txBody>
      </p:sp>
    </p:spTree>
    <p:extLst>
      <p:ext uri="{BB962C8B-B14F-4D97-AF65-F5344CB8AC3E}">
        <p14:creationId xmlns:p14="http://schemas.microsoft.com/office/powerpoint/2010/main" val="3607953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4B6F27B-F142-C44F-A8A2-D1EDB138D244}"/>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510BC0E5-E310-524D-AF39-723B43DD001F}"/>
              </a:ext>
            </a:extLst>
          </p:cNvPr>
          <p:cNvSpPr>
            <a:spLocks noGrp="1"/>
          </p:cNvSpPr>
          <p:nvPr>
            <p:ph type="body" orient="vert" idx="1"/>
          </p:nvPr>
        </p:nvSpPr>
        <p:spPr>
          <a:xfrm>
            <a:off x="838200" y="365125"/>
            <a:ext cx="7734300" cy="5811838"/>
          </a:xfrm>
        </p:spPr>
        <p:txBody>
          <a:bodyPr vert="eaVert"/>
          <a:lstStyle/>
          <a:p>
            <a:r>
              <a:rPr lang="pt-BR"/>
              <a:t>Editar estilos de texto Mestre
Segundo nível
Terceiro nível
Quarto nível
Quinto nível</a:t>
            </a:r>
          </a:p>
        </p:txBody>
      </p:sp>
      <p:sp>
        <p:nvSpPr>
          <p:cNvPr id="4" name="Espaço Reservado para Data 3">
            <a:extLst>
              <a:ext uri="{FF2B5EF4-FFF2-40B4-BE49-F238E27FC236}">
                <a16:creationId xmlns:a16="http://schemas.microsoft.com/office/drawing/2014/main" id="{7FC630C7-98E0-AA4B-AAEA-4FE2EA231364}"/>
              </a:ext>
            </a:extLst>
          </p:cNvPr>
          <p:cNvSpPr>
            <a:spLocks noGrp="1"/>
          </p:cNvSpPr>
          <p:nvPr>
            <p:ph type="dt" sz="half" idx="10"/>
          </p:nvPr>
        </p:nvSpPr>
        <p:spPr/>
        <p:txBody>
          <a:bodyPr/>
          <a:lstStyle/>
          <a:p>
            <a:fld id="{BAF3291C-31E4-E644-AA48-A69AF180C749}" type="datetimeFigureOut">
              <a:rPr lang="pt-BR" smtClean="0"/>
              <a:t>04/09/2023</a:t>
            </a:fld>
            <a:endParaRPr lang="pt-BR"/>
          </a:p>
        </p:txBody>
      </p:sp>
      <p:sp>
        <p:nvSpPr>
          <p:cNvPr id="5" name="Espaço Reservado para Rodapé 4">
            <a:extLst>
              <a:ext uri="{FF2B5EF4-FFF2-40B4-BE49-F238E27FC236}">
                <a16:creationId xmlns:a16="http://schemas.microsoft.com/office/drawing/2014/main" id="{1ACF354E-1CD1-6143-A703-8E504CC23A34}"/>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6E3A7F88-58AC-7440-8D0E-1C2942DCCC09}"/>
              </a:ext>
            </a:extLst>
          </p:cNvPr>
          <p:cNvSpPr>
            <a:spLocks noGrp="1"/>
          </p:cNvSpPr>
          <p:nvPr>
            <p:ph type="sldNum" sz="quarter" idx="12"/>
          </p:nvPr>
        </p:nvSpPr>
        <p:spPr/>
        <p:txBody>
          <a:bodyPr/>
          <a:lstStyle/>
          <a:p>
            <a:fld id="{EF6AAC48-B055-3B46-BD50-1442AD5A36A2}" type="slidenum">
              <a:rPr lang="pt-BR" smtClean="0"/>
              <a:t>‹nº›</a:t>
            </a:fld>
            <a:endParaRPr lang="pt-BR"/>
          </a:p>
        </p:txBody>
      </p:sp>
    </p:spTree>
    <p:extLst>
      <p:ext uri="{BB962C8B-B14F-4D97-AF65-F5344CB8AC3E}">
        <p14:creationId xmlns:p14="http://schemas.microsoft.com/office/powerpoint/2010/main" val="2706839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B642A8-7641-0C45-B4A8-EF56C6CB0DE3}"/>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9F97B594-BCCB-DC46-BC46-C0A02F1B68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7711723D-41F3-4F43-BF7C-C2B49CD4DEC5}"/>
              </a:ext>
            </a:extLst>
          </p:cNvPr>
          <p:cNvSpPr>
            <a:spLocks noGrp="1"/>
          </p:cNvSpPr>
          <p:nvPr>
            <p:ph type="dt" sz="half" idx="10"/>
          </p:nvPr>
        </p:nvSpPr>
        <p:spPr/>
        <p:txBody>
          <a:bodyPr/>
          <a:lstStyle/>
          <a:p>
            <a:fld id="{488B44C6-856A-1E40-B6F4-51724AA93D72}" type="datetimeFigureOut">
              <a:rPr lang="pt-BR" smtClean="0"/>
              <a:t>04/09/2023</a:t>
            </a:fld>
            <a:endParaRPr lang="pt-BR"/>
          </a:p>
        </p:txBody>
      </p:sp>
      <p:sp>
        <p:nvSpPr>
          <p:cNvPr id="5" name="Espaço Reservado para Rodapé 4">
            <a:extLst>
              <a:ext uri="{FF2B5EF4-FFF2-40B4-BE49-F238E27FC236}">
                <a16:creationId xmlns:a16="http://schemas.microsoft.com/office/drawing/2014/main" id="{C1BEF690-537E-1446-873F-39A652439283}"/>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9BF6D3F-0F04-934D-AAA7-F99A3766B80E}"/>
              </a:ext>
            </a:extLst>
          </p:cNvPr>
          <p:cNvSpPr>
            <a:spLocks noGrp="1"/>
          </p:cNvSpPr>
          <p:nvPr>
            <p:ph type="sldNum" sz="quarter" idx="12"/>
          </p:nvPr>
        </p:nvSpPr>
        <p:spPr/>
        <p:txBody>
          <a:bodyPr/>
          <a:lstStyle/>
          <a:p>
            <a:fld id="{0ACAC926-7CDB-3442-8F4E-D0178F35A73E}" type="slidenum">
              <a:rPr lang="pt-BR" smtClean="0"/>
              <a:t>‹nº›</a:t>
            </a:fld>
            <a:endParaRPr lang="pt-BR"/>
          </a:p>
        </p:txBody>
      </p:sp>
    </p:spTree>
    <p:extLst>
      <p:ext uri="{BB962C8B-B14F-4D97-AF65-F5344CB8AC3E}">
        <p14:creationId xmlns:p14="http://schemas.microsoft.com/office/powerpoint/2010/main" val="24387836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6C9078-A981-7B49-B5A0-1928AE0FE64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0CCCF364-8F6C-9B48-B0DF-685DFED14493}"/>
              </a:ext>
            </a:extLst>
          </p:cNvPr>
          <p:cNvSpPr>
            <a:spLocks noGrp="1"/>
          </p:cNvSpPr>
          <p:nvPr>
            <p:ph idx="1"/>
          </p:nvPr>
        </p:nvSpPr>
        <p:spPr/>
        <p:txBody>
          <a:bodyPr/>
          <a:lstStyle/>
          <a:p>
            <a:r>
              <a:rPr lang="pt-BR"/>
              <a:t>Editar estilos de texto Mestre
Segundo nível
Terceiro nível
Quarto nível
Quinto nível</a:t>
            </a:r>
          </a:p>
        </p:txBody>
      </p:sp>
      <p:sp>
        <p:nvSpPr>
          <p:cNvPr id="4" name="Espaço Reservado para Data 3">
            <a:extLst>
              <a:ext uri="{FF2B5EF4-FFF2-40B4-BE49-F238E27FC236}">
                <a16:creationId xmlns:a16="http://schemas.microsoft.com/office/drawing/2014/main" id="{F86637F5-11DE-7D4F-BBB0-92BE9DA16890}"/>
              </a:ext>
            </a:extLst>
          </p:cNvPr>
          <p:cNvSpPr>
            <a:spLocks noGrp="1"/>
          </p:cNvSpPr>
          <p:nvPr>
            <p:ph type="dt" sz="half" idx="10"/>
          </p:nvPr>
        </p:nvSpPr>
        <p:spPr/>
        <p:txBody>
          <a:bodyPr/>
          <a:lstStyle/>
          <a:p>
            <a:fld id="{488B44C6-856A-1E40-B6F4-51724AA93D72}" type="datetimeFigureOut">
              <a:rPr lang="pt-BR" smtClean="0"/>
              <a:t>04/09/2023</a:t>
            </a:fld>
            <a:endParaRPr lang="pt-BR"/>
          </a:p>
        </p:txBody>
      </p:sp>
      <p:sp>
        <p:nvSpPr>
          <p:cNvPr id="5" name="Espaço Reservado para Rodapé 4">
            <a:extLst>
              <a:ext uri="{FF2B5EF4-FFF2-40B4-BE49-F238E27FC236}">
                <a16:creationId xmlns:a16="http://schemas.microsoft.com/office/drawing/2014/main" id="{29606226-A805-0F4A-ACB7-F9FED5052825}"/>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4BD33E9-EE07-F746-945B-F9C75AA91BAD}"/>
              </a:ext>
            </a:extLst>
          </p:cNvPr>
          <p:cNvSpPr>
            <a:spLocks noGrp="1"/>
          </p:cNvSpPr>
          <p:nvPr>
            <p:ph type="sldNum" sz="quarter" idx="12"/>
          </p:nvPr>
        </p:nvSpPr>
        <p:spPr/>
        <p:txBody>
          <a:bodyPr/>
          <a:lstStyle/>
          <a:p>
            <a:fld id="{0ACAC926-7CDB-3442-8F4E-D0178F35A73E}" type="slidenum">
              <a:rPr lang="pt-BR" smtClean="0"/>
              <a:t>‹nº›</a:t>
            </a:fld>
            <a:endParaRPr lang="pt-BR"/>
          </a:p>
        </p:txBody>
      </p:sp>
    </p:spTree>
    <p:extLst>
      <p:ext uri="{BB962C8B-B14F-4D97-AF65-F5344CB8AC3E}">
        <p14:creationId xmlns:p14="http://schemas.microsoft.com/office/powerpoint/2010/main" val="2020130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F38B0C-9B07-344D-A4B1-210E6FF05996}"/>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02A1D4AB-C7BF-EA42-80BB-28662D713B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pt-BR"/>
              <a:t>Editar estilos de texto Mestre
Segundo nível
Terceiro nível
Quarto nível
Quinto nível</a:t>
            </a:r>
          </a:p>
        </p:txBody>
      </p:sp>
      <p:sp>
        <p:nvSpPr>
          <p:cNvPr id="4" name="Espaço Reservado para Data 3">
            <a:extLst>
              <a:ext uri="{FF2B5EF4-FFF2-40B4-BE49-F238E27FC236}">
                <a16:creationId xmlns:a16="http://schemas.microsoft.com/office/drawing/2014/main" id="{4C0FAD8B-9E83-BC44-90D0-E8E712F5D369}"/>
              </a:ext>
            </a:extLst>
          </p:cNvPr>
          <p:cNvSpPr>
            <a:spLocks noGrp="1"/>
          </p:cNvSpPr>
          <p:nvPr>
            <p:ph type="dt" sz="half" idx="10"/>
          </p:nvPr>
        </p:nvSpPr>
        <p:spPr/>
        <p:txBody>
          <a:bodyPr/>
          <a:lstStyle/>
          <a:p>
            <a:fld id="{488B44C6-856A-1E40-B6F4-51724AA93D72}" type="datetimeFigureOut">
              <a:rPr lang="pt-BR" smtClean="0"/>
              <a:t>04/09/2023</a:t>
            </a:fld>
            <a:endParaRPr lang="pt-BR"/>
          </a:p>
        </p:txBody>
      </p:sp>
      <p:sp>
        <p:nvSpPr>
          <p:cNvPr id="5" name="Espaço Reservado para Rodapé 4">
            <a:extLst>
              <a:ext uri="{FF2B5EF4-FFF2-40B4-BE49-F238E27FC236}">
                <a16:creationId xmlns:a16="http://schemas.microsoft.com/office/drawing/2014/main" id="{740E841F-F010-AF4B-B33C-A8F531ED9FC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8248CEE-1BB4-5348-992F-F9259E6E8860}"/>
              </a:ext>
            </a:extLst>
          </p:cNvPr>
          <p:cNvSpPr>
            <a:spLocks noGrp="1"/>
          </p:cNvSpPr>
          <p:nvPr>
            <p:ph type="sldNum" sz="quarter" idx="12"/>
          </p:nvPr>
        </p:nvSpPr>
        <p:spPr/>
        <p:txBody>
          <a:bodyPr/>
          <a:lstStyle/>
          <a:p>
            <a:fld id="{0ACAC926-7CDB-3442-8F4E-D0178F35A73E}" type="slidenum">
              <a:rPr lang="pt-BR" smtClean="0"/>
              <a:t>‹nº›</a:t>
            </a:fld>
            <a:endParaRPr lang="pt-BR"/>
          </a:p>
        </p:txBody>
      </p:sp>
    </p:spTree>
    <p:extLst>
      <p:ext uri="{BB962C8B-B14F-4D97-AF65-F5344CB8AC3E}">
        <p14:creationId xmlns:p14="http://schemas.microsoft.com/office/powerpoint/2010/main" val="4459670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0D2E20-F935-484A-A0BA-4364904F7676}"/>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AB618312-827B-1A42-BAE8-26AC9C054266}"/>
              </a:ext>
            </a:extLst>
          </p:cNvPr>
          <p:cNvSpPr>
            <a:spLocks noGrp="1"/>
          </p:cNvSpPr>
          <p:nvPr>
            <p:ph sz="half" idx="1"/>
          </p:nvPr>
        </p:nvSpPr>
        <p:spPr>
          <a:xfrm>
            <a:off x="838200" y="1825625"/>
            <a:ext cx="5181600" cy="4351338"/>
          </a:xfrm>
        </p:spPr>
        <p:txBody>
          <a:bodyPr/>
          <a:lstStyle/>
          <a:p>
            <a:r>
              <a:rPr lang="pt-BR"/>
              <a:t>Editar estilos de texto Mestre
Segundo nível
Terceiro nível
Quarto nível
Quinto nível</a:t>
            </a:r>
          </a:p>
        </p:txBody>
      </p:sp>
      <p:sp>
        <p:nvSpPr>
          <p:cNvPr id="4" name="Espaço Reservado para Conteúdo 3">
            <a:extLst>
              <a:ext uri="{FF2B5EF4-FFF2-40B4-BE49-F238E27FC236}">
                <a16:creationId xmlns:a16="http://schemas.microsoft.com/office/drawing/2014/main" id="{BFA739E1-96B8-E348-A20A-E7E1332017EA}"/>
              </a:ext>
            </a:extLst>
          </p:cNvPr>
          <p:cNvSpPr>
            <a:spLocks noGrp="1"/>
          </p:cNvSpPr>
          <p:nvPr>
            <p:ph sz="half" idx="2"/>
          </p:nvPr>
        </p:nvSpPr>
        <p:spPr>
          <a:xfrm>
            <a:off x="6172200" y="1825625"/>
            <a:ext cx="5181600" cy="4351338"/>
          </a:xfrm>
        </p:spPr>
        <p:txBody>
          <a:bodyPr/>
          <a:lstStyle/>
          <a:p>
            <a:r>
              <a:rPr lang="pt-BR"/>
              <a:t>Editar estilos de texto Mestre
Segundo nível
Terceiro nível
Quarto nível
Quinto nível</a:t>
            </a:r>
          </a:p>
        </p:txBody>
      </p:sp>
      <p:sp>
        <p:nvSpPr>
          <p:cNvPr id="5" name="Espaço Reservado para Data 4">
            <a:extLst>
              <a:ext uri="{FF2B5EF4-FFF2-40B4-BE49-F238E27FC236}">
                <a16:creationId xmlns:a16="http://schemas.microsoft.com/office/drawing/2014/main" id="{AA1C6AC7-E859-394D-9C9D-65CA72512B2A}"/>
              </a:ext>
            </a:extLst>
          </p:cNvPr>
          <p:cNvSpPr>
            <a:spLocks noGrp="1"/>
          </p:cNvSpPr>
          <p:nvPr>
            <p:ph type="dt" sz="half" idx="10"/>
          </p:nvPr>
        </p:nvSpPr>
        <p:spPr/>
        <p:txBody>
          <a:bodyPr/>
          <a:lstStyle/>
          <a:p>
            <a:fld id="{488B44C6-856A-1E40-B6F4-51724AA93D72}" type="datetimeFigureOut">
              <a:rPr lang="pt-BR" smtClean="0"/>
              <a:t>04/09/2023</a:t>
            </a:fld>
            <a:endParaRPr lang="pt-BR"/>
          </a:p>
        </p:txBody>
      </p:sp>
      <p:sp>
        <p:nvSpPr>
          <p:cNvPr id="6" name="Espaço Reservado para Rodapé 5">
            <a:extLst>
              <a:ext uri="{FF2B5EF4-FFF2-40B4-BE49-F238E27FC236}">
                <a16:creationId xmlns:a16="http://schemas.microsoft.com/office/drawing/2014/main" id="{7BEC9FCA-14BD-E447-812B-D1E2FCD520E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D4CE782C-1C0F-1F4E-BD04-C3BF6A5F9C9B}"/>
              </a:ext>
            </a:extLst>
          </p:cNvPr>
          <p:cNvSpPr>
            <a:spLocks noGrp="1"/>
          </p:cNvSpPr>
          <p:nvPr>
            <p:ph type="sldNum" sz="quarter" idx="12"/>
          </p:nvPr>
        </p:nvSpPr>
        <p:spPr/>
        <p:txBody>
          <a:bodyPr/>
          <a:lstStyle/>
          <a:p>
            <a:fld id="{0ACAC926-7CDB-3442-8F4E-D0178F35A73E}" type="slidenum">
              <a:rPr lang="pt-BR" smtClean="0"/>
              <a:t>‹nº›</a:t>
            </a:fld>
            <a:endParaRPr lang="pt-BR"/>
          </a:p>
        </p:txBody>
      </p:sp>
    </p:spTree>
    <p:extLst>
      <p:ext uri="{BB962C8B-B14F-4D97-AF65-F5344CB8AC3E}">
        <p14:creationId xmlns:p14="http://schemas.microsoft.com/office/powerpoint/2010/main" val="15843471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991235-F10B-2047-A8B9-A5BC5AE66AFA}"/>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73FCA8CC-F4FA-5B48-AA5B-9A8AAFE54F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pt-BR"/>
              <a:t>Editar estilos de texto Mestre
Segundo nível
Terceiro nível
Quarto nível
Quinto nível</a:t>
            </a:r>
          </a:p>
        </p:txBody>
      </p:sp>
      <p:sp>
        <p:nvSpPr>
          <p:cNvPr id="4" name="Espaço Reservado para Conteúdo 3">
            <a:extLst>
              <a:ext uri="{FF2B5EF4-FFF2-40B4-BE49-F238E27FC236}">
                <a16:creationId xmlns:a16="http://schemas.microsoft.com/office/drawing/2014/main" id="{9BED29D3-E918-EA4F-8AE7-6E0882EAAB3B}"/>
              </a:ext>
            </a:extLst>
          </p:cNvPr>
          <p:cNvSpPr>
            <a:spLocks noGrp="1"/>
          </p:cNvSpPr>
          <p:nvPr>
            <p:ph sz="half" idx="2"/>
          </p:nvPr>
        </p:nvSpPr>
        <p:spPr>
          <a:xfrm>
            <a:off x="839788" y="2505075"/>
            <a:ext cx="5157787" cy="3684588"/>
          </a:xfrm>
        </p:spPr>
        <p:txBody>
          <a:bodyPr/>
          <a:lstStyle/>
          <a:p>
            <a:r>
              <a:rPr lang="pt-BR"/>
              <a:t>Editar estilos de texto Mestre
Segundo nível
Terceiro nível
Quarto nível
Quinto nível</a:t>
            </a:r>
          </a:p>
        </p:txBody>
      </p:sp>
      <p:sp>
        <p:nvSpPr>
          <p:cNvPr id="5" name="Espaço Reservado para Texto 4">
            <a:extLst>
              <a:ext uri="{FF2B5EF4-FFF2-40B4-BE49-F238E27FC236}">
                <a16:creationId xmlns:a16="http://schemas.microsoft.com/office/drawing/2014/main" id="{F95AB07E-E1D7-C44A-92F1-D4A2E64C2E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pt-BR"/>
              <a:t>Editar estilos de texto Mestre
Segundo nível
Terceiro nível
Quarto nível
Quinto nível</a:t>
            </a:r>
          </a:p>
        </p:txBody>
      </p:sp>
      <p:sp>
        <p:nvSpPr>
          <p:cNvPr id="6" name="Espaço Reservado para Conteúdo 5">
            <a:extLst>
              <a:ext uri="{FF2B5EF4-FFF2-40B4-BE49-F238E27FC236}">
                <a16:creationId xmlns:a16="http://schemas.microsoft.com/office/drawing/2014/main" id="{C6730B36-33E0-0945-8340-4EC2483A9026}"/>
              </a:ext>
            </a:extLst>
          </p:cNvPr>
          <p:cNvSpPr>
            <a:spLocks noGrp="1"/>
          </p:cNvSpPr>
          <p:nvPr>
            <p:ph sz="quarter" idx="4"/>
          </p:nvPr>
        </p:nvSpPr>
        <p:spPr>
          <a:xfrm>
            <a:off x="6172200" y="2505075"/>
            <a:ext cx="5183188" cy="3684588"/>
          </a:xfrm>
        </p:spPr>
        <p:txBody>
          <a:bodyPr/>
          <a:lstStyle/>
          <a:p>
            <a:r>
              <a:rPr lang="pt-BR"/>
              <a:t>Editar estilos de texto Mestre
Segundo nível
Terceiro nível
Quarto nível
Quinto nível</a:t>
            </a:r>
          </a:p>
        </p:txBody>
      </p:sp>
      <p:sp>
        <p:nvSpPr>
          <p:cNvPr id="7" name="Espaço Reservado para Data 6">
            <a:extLst>
              <a:ext uri="{FF2B5EF4-FFF2-40B4-BE49-F238E27FC236}">
                <a16:creationId xmlns:a16="http://schemas.microsoft.com/office/drawing/2014/main" id="{DE3135D1-ECDD-0046-AB50-7B844F86083A}"/>
              </a:ext>
            </a:extLst>
          </p:cNvPr>
          <p:cNvSpPr>
            <a:spLocks noGrp="1"/>
          </p:cNvSpPr>
          <p:nvPr>
            <p:ph type="dt" sz="half" idx="10"/>
          </p:nvPr>
        </p:nvSpPr>
        <p:spPr/>
        <p:txBody>
          <a:bodyPr/>
          <a:lstStyle/>
          <a:p>
            <a:fld id="{488B44C6-856A-1E40-B6F4-51724AA93D72}" type="datetimeFigureOut">
              <a:rPr lang="pt-BR" smtClean="0"/>
              <a:t>04/09/2023</a:t>
            </a:fld>
            <a:endParaRPr lang="pt-BR"/>
          </a:p>
        </p:txBody>
      </p:sp>
      <p:sp>
        <p:nvSpPr>
          <p:cNvPr id="8" name="Espaço Reservado para Rodapé 7">
            <a:extLst>
              <a:ext uri="{FF2B5EF4-FFF2-40B4-BE49-F238E27FC236}">
                <a16:creationId xmlns:a16="http://schemas.microsoft.com/office/drawing/2014/main" id="{DE015CC4-6187-1A4F-8C62-67DCBC180A95}"/>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B7AB3E87-0F5E-2647-A757-B6241AC6A9A6}"/>
              </a:ext>
            </a:extLst>
          </p:cNvPr>
          <p:cNvSpPr>
            <a:spLocks noGrp="1"/>
          </p:cNvSpPr>
          <p:nvPr>
            <p:ph type="sldNum" sz="quarter" idx="12"/>
          </p:nvPr>
        </p:nvSpPr>
        <p:spPr/>
        <p:txBody>
          <a:bodyPr/>
          <a:lstStyle/>
          <a:p>
            <a:fld id="{0ACAC926-7CDB-3442-8F4E-D0178F35A73E}" type="slidenum">
              <a:rPr lang="pt-BR" smtClean="0"/>
              <a:t>‹nº›</a:t>
            </a:fld>
            <a:endParaRPr lang="pt-BR"/>
          </a:p>
        </p:txBody>
      </p:sp>
    </p:spTree>
    <p:extLst>
      <p:ext uri="{BB962C8B-B14F-4D97-AF65-F5344CB8AC3E}">
        <p14:creationId xmlns:p14="http://schemas.microsoft.com/office/powerpoint/2010/main" val="5446569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E8B861-4A9A-5B4E-8691-ED369EBFA790}"/>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C70F4B39-3C87-2944-A487-066B2FD2393C}"/>
              </a:ext>
            </a:extLst>
          </p:cNvPr>
          <p:cNvSpPr>
            <a:spLocks noGrp="1"/>
          </p:cNvSpPr>
          <p:nvPr>
            <p:ph type="dt" sz="half" idx="10"/>
          </p:nvPr>
        </p:nvSpPr>
        <p:spPr/>
        <p:txBody>
          <a:bodyPr/>
          <a:lstStyle/>
          <a:p>
            <a:fld id="{488B44C6-856A-1E40-B6F4-51724AA93D72}" type="datetimeFigureOut">
              <a:rPr lang="pt-BR" smtClean="0"/>
              <a:t>04/09/2023</a:t>
            </a:fld>
            <a:endParaRPr lang="pt-BR"/>
          </a:p>
        </p:txBody>
      </p:sp>
      <p:sp>
        <p:nvSpPr>
          <p:cNvPr id="4" name="Espaço Reservado para Rodapé 3">
            <a:extLst>
              <a:ext uri="{FF2B5EF4-FFF2-40B4-BE49-F238E27FC236}">
                <a16:creationId xmlns:a16="http://schemas.microsoft.com/office/drawing/2014/main" id="{83654191-6C5A-414B-9EC3-A817E007D4DF}"/>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F5BBDBDF-A29E-1B4B-AA7C-3CC48580F391}"/>
              </a:ext>
            </a:extLst>
          </p:cNvPr>
          <p:cNvSpPr>
            <a:spLocks noGrp="1"/>
          </p:cNvSpPr>
          <p:nvPr>
            <p:ph type="sldNum" sz="quarter" idx="12"/>
          </p:nvPr>
        </p:nvSpPr>
        <p:spPr/>
        <p:txBody>
          <a:bodyPr/>
          <a:lstStyle/>
          <a:p>
            <a:fld id="{0ACAC926-7CDB-3442-8F4E-D0178F35A73E}" type="slidenum">
              <a:rPr lang="pt-BR" smtClean="0"/>
              <a:t>‹nº›</a:t>
            </a:fld>
            <a:endParaRPr lang="pt-BR"/>
          </a:p>
        </p:txBody>
      </p:sp>
    </p:spTree>
    <p:extLst>
      <p:ext uri="{BB962C8B-B14F-4D97-AF65-F5344CB8AC3E}">
        <p14:creationId xmlns:p14="http://schemas.microsoft.com/office/powerpoint/2010/main" val="7408756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90E54F12-68DA-4C44-9042-959085F55F6D}"/>
              </a:ext>
            </a:extLst>
          </p:cNvPr>
          <p:cNvSpPr>
            <a:spLocks noGrp="1"/>
          </p:cNvSpPr>
          <p:nvPr>
            <p:ph type="dt" sz="half" idx="10"/>
          </p:nvPr>
        </p:nvSpPr>
        <p:spPr/>
        <p:txBody>
          <a:bodyPr/>
          <a:lstStyle/>
          <a:p>
            <a:fld id="{488B44C6-856A-1E40-B6F4-51724AA93D72}" type="datetimeFigureOut">
              <a:rPr lang="pt-BR" smtClean="0"/>
              <a:t>04/09/2023</a:t>
            </a:fld>
            <a:endParaRPr lang="pt-BR"/>
          </a:p>
        </p:txBody>
      </p:sp>
      <p:sp>
        <p:nvSpPr>
          <p:cNvPr id="3" name="Espaço Reservado para Rodapé 2">
            <a:extLst>
              <a:ext uri="{FF2B5EF4-FFF2-40B4-BE49-F238E27FC236}">
                <a16:creationId xmlns:a16="http://schemas.microsoft.com/office/drawing/2014/main" id="{63A42740-3EB9-CB49-8ED2-45336D9F9339}"/>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3EB93307-28D7-1747-816E-4A313C36D1D7}"/>
              </a:ext>
            </a:extLst>
          </p:cNvPr>
          <p:cNvSpPr>
            <a:spLocks noGrp="1"/>
          </p:cNvSpPr>
          <p:nvPr>
            <p:ph type="sldNum" sz="quarter" idx="12"/>
          </p:nvPr>
        </p:nvSpPr>
        <p:spPr/>
        <p:txBody>
          <a:bodyPr/>
          <a:lstStyle/>
          <a:p>
            <a:fld id="{0ACAC926-7CDB-3442-8F4E-D0178F35A73E}" type="slidenum">
              <a:rPr lang="pt-BR" smtClean="0"/>
              <a:t>‹nº›</a:t>
            </a:fld>
            <a:endParaRPr lang="pt-BR"/>
          </a:p>
        </p:txBody>
      </p:sp>
    </p:spTree>
    <p:extLst>
      <p:ext uri="{BB962C8B-B14F-4D97-AF65-F5344CB8AC3E}">
        <p14:creationId xmlns:p14="http://schemas.microsoft.com/office/powerpoint/2010/main" val="2144679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1A8EDB-ECA8-4C41-BFD8-84EAB4AA178F}"/>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B800599A-498F-9645-B86C-94131ECA05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pt-BR"/>
              <a:t>Editar estilos de texto Mestre
Segundo nível
Terceiro nível
Quarto nível
Quinto nível</a:t>
            </a:r>
          </a:p>
        </p:txBody>
      </p:sp>
      <p:sp>
        <p:nvSpPr>
          <p:cNvPr id="4" name="Espaço Reservado para Texto 3">
            <a:extLst>
              <a:ext uri="{FF2B5EF4-FFF2-40B4-BE49-F238E27FC236}">
                <a16:creationId xmlns:a16="http://schemas.microsoft.com/office/drawing/2014/main" id="{D676B8B2-5406-DA47-90B8-66B6E817D7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pt-BR"/>
              <a:t>Editar estilos de texto Mestre
Segundo nível
Terceiro nível
Quarto nível
Quinto nível</a:t>
            </a:r>
          </a:p>
        </p:txBody>
      </p:sp>
      <p:sp>
        <p:nvSpPr>
          <p:cNvPr id="5" name="Espaço Reservado para Data 4">
            <a:extLst>
              <a:ext uri="{FF2B5EF4-FFF2-40B4-BE49-F238E27FC236}">
                <a16:creationId xmlns:a16="http://schemas.microsoft.com/office/drawing/2014/main" id="{1EEDD386-B3C4-984C-8581-FC524CB68438}"/>
              </a:ext>
            </a:extLst>
          </p:cNvPr>
          <p:cNvSpPr>
            <a:spLocks noGrp="1"/>
          </p:cNvSpPr>
          <p:nvPr>
            <p:ph type="dt" sz="half" idx="10"/>
          </p:nvPr>
        </p:nvSpPr>
        <p:spPr/>
        <p:txBody>
          <a:bodyPr/>
          <a:lstStyle/>
          <a:p>
            <a:fld id="{488B44C6-856A-1E40-B6F4-51724AA93D72}" type="datetimeFigureOut">
              <a:rPr lang="pt-BR" smtClean="0"/>
              <a:t>04/09/2023</a:t>
            </a:fld>
            <a:endParaRPr lang="pt-BR"/>
          </a:p>
        </p:txBody>
      </p:sp>
      <p:sp>
        <p:nvSpPr>
          <p:cNvPr id="6" name="Espaço Reservado para Rodapé 5">
            <a:extLst>
              <a:ext uri="{FF2B5EF4-FFF2-40B4-BE49-F238E27FC236}">
                <a16:creationId xmlns:a16="http://schemas.microsoft.com/office/drawing/2014/main" id="{8A2FF757-D750-1E41-9E94-A3A37A9F8AB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457C0D4D-75FE-DD41-B5EE-FDC1C560379E}"/>
              </a:ext>
            </a:extLst>
          </p:cNvPr>
          <p:cNvSpPr>
            <a:spLocks noGrp="1"/>
          </p:cNvSpPr>
          <p:nvPr>
            <p:ph type="sldNum" sz="quarter" idx="12"/>
          </p:nvPr>
        </p:nvSpPr>
        <p:spPr/>
        <p:txBody>
          <a:bodyPr/>
          <a:lstStyle/>
          <a:p>
            <a:fld id="{0ACAC926-7CDB-3442-8F4E-D0178F35A73E}" type="slidenum">
              <a:rPr lang="pt-BR" smtClean="0"/>
              <a:t>‹nº›</a:t>
            </a:fld>
            <a:endParaRPr lang="pt-BR"/>
          </a:p>
        </p:txBody>
      </p:sp>
    </p:spTree>
    <p:extLst>
      <p:ext uri="{BB962C8B-B14F-4D97-AF65-F5344CB8AC3E}">
        <p14:creationId xmlns:p14="http://schemas.microsoft.com/office/powerpoint/2010/main" val="192391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04DD48-8F8C-CB41-B536-D406F529AA2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1E1DC8D5-41C9-F14D-ADD5-4F3A716E85BC}"/>
              </a:ext>
            </a:extLst>
          </p:cNvPr>
          <p:cNvSpPr>
            <a:spLocks noGrp="1"/>
          </p:cNvSpPr>
          <p:nvPr>
            <p:ph idx="1"/>
          </p:nvPr>
        </p:nvSpPr>
        <p:spPr/>
        <p:txBody>
          <a:bodyPr/>
          <a:lstStyle/>
          <a:p>
            <a:r>
              <a:rPr lang="pt-BR"/>
              <a:t>Editar estilos de texto Mestre
Segundo nível
Terceiro nível
Quarto nível
Quinto nível</a:t>
            </a:r>
          </a:p>
        </p:txBody>
      </p:sp>
      <p:sp>
        <p:nvSpPr>
          <p:cNvPr id="4" name="Espaço Reservado para Data 3">
            <a:extLst>
              <a:ext uri="{FF2B5EF4-FFF2-40B4-BE49-F238E27FC236}">
                <a16:creationId xmlns:a16="http://schemas.microsoft.com/office/drawing/2014/main" id="{D0955422-F26C-BC48-A927-B5965363F573}"/>
              </a:ext>
            </a:extLst>
          </p:cNvPr>
          <p:cNvSpPr>
            <a:spLocks noGrp="1"/>
          </p:cNvSpPr>
          <p:nvPr>
            <p:ph type="dt" sz="half" idx="10"/>
          </p:nvPr>
        </p:nvSpPr>
        <p:spPr/>
        <p:txBody>
          <a:bodyPr/>
          <a:lstStyle/>
          <a:p>
            <a:fld id="{BAF3291C-31E4-E644-AA48-A69AF180C749}" type="datetimeFigureOut">
              <a:rPr lang="pt-BR" smtClean="0"/>
              <a:t>04/09/2023</a:t>
            </a:fld>
            <a:endParaRPr lang="pt-BR"/>
          </a:p>
        </p:txBody>
      </p:sp>
      <p:sp>
        <p:nvSpPr>
          <p:cNvPr id="5" name="Espaço Reservado para Rodapé 4">
            <a:extLst>
              <a:ext uri="{FF2B5EF4-FFF2-40B4-BE49-F238E27FC236}">
                <a16:creationId xmlns:a16="http://schemas.microsoft.com/office/drawing/2014/main" id="{00664D4B-097A-1D4A-B2D6-7BB93722A04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3539FFC5-E17E-494F-9371-F4742F599610}"/>
              </a:ext>
            </a:extLst>
          </p:cNvPr>
          <p:cNvSpPr>
            <a:spLocks noGrp="1"/>
          </p:cNvSpPr>
          <p:nvPr>
            <p:ph type="sldNum" sz="quarter" idx="12"/>
          </p:nvPr>
        </p:nvSpPr>
        <p:spPr/>
        <p:txBody>
          <a:bodyPr/>
          <a:lstStyle/>
          <a:p>
            <a:fld id="{EF6AAC48-B055-3B46-BD50-1442AD5A36A2}" type="slidenum">
              <a:rPr lang="pt-BR" smtClean="0"/>
              <a:t>‹nº›</a:t>
            </a:fld>
            <a:endParaRPr lang="pt-BR"/>
          </a:p>
        </p:txBody>
      </p:sp>
    </p:spTree>
    <p:extLst>
      <p:ext uri="{BB962C8B-B14F-4D97-AF65-F5344CB8AC3E}">
        <p14:creationId xmlns:p14="http://schemas.microsoft.com/office/powerpoint/2010/main" val="11184843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BF77BD-763F-3C43-8D87-9AC83EED7205}"/>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63A9B130-17B0-9745-9F1F-E1118C2275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DE79E605-79C5-2549-A77D-BE8E509F6B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pt-BR"/>
              <a:t>Editar estilos de texto Mestre
Segundo nível
Terceiro nível
Quarto nível
Quinto nível</a:t>
            </a:r>
          </a:p>
        </p:txBody>
      </p:sp>
      <p:sp>
        <p:nvSpPr>
          <p:cNvPr id="5" name="Espaço Reservado para Data 4">
            <a:extLst>
              <a:ext uri="{FF2B5EF4-FFF2-40B4-BE49-F238E27FC236}">
                <a16:creationId xmlns:a16="http://schemas.microsoft.com/office/drawing/2014/main" id="{A0D0BF13-49A1-604B-B38A-D440235A1EDD}"/>
              </a:ext>
            </a:extLst>
          </p:cNvPr>
          <p:cNvSpPr>
            <a:spLocks noGrp="1"/>
          </p:cNvSpPr>
          <p:nvPr>
            <p:ph type="dt" sz="half" idx="10"/>
          </p:nvPr>
        </p:nvSpPr>
        <p:spPr/>
        <p:txBody>
          <a:bodyPr/>
          <a:lstStyle/>
          <a:p>
            <a:fld id="{488B44C6-856A-1E40-B6F4-51724AA93D72}" type="datetimeFigureOut">
              <a:rPr lang="pt-BR" smtClean="0"/>
              <a:t>04/09/2023</a:t>
            </a:fld>
            <a:endParaRPr lang="pt-BR"/>
          </a:p>
        </p:txBody>
      </p:sp>
      <p:sp>
        <p:nvSpPr>
          <p:cNvPr id="6" name="Espaço Reservado para Rodapé 5">
            <a:extLst>
              <a:ext uri="{FF2B5EF4-FFF2-40B4-BE49-F238E27FC236}">
                <a16:creationId xmlns:a16="http://schemas.microsoft.com/office/drawing/2014/main" id="{C59B6845-CA9E-B041-807C-BB26EA68016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EDB945E5-7B3F-624E-AD30-EBDA8E9DBF1A}"/>
              </a:ext>
            </a:extLst>
          </p:cNvPr>
          <p:cNvSpPr>
            <a:spLocks noGrp="1"/>
          </p:cNvSpPr>
          <p:nvPr>
            <p:ph type="sldNum" sz="quarter" idx="12"/>
          </p:nvPr>
        </p:nvSpPr>
        <p:spPr/>
        <p:txBody>
          <a:bodyPr/>
          <a:lstStyle/>
          <a:p>
            <a:fld id="{0ACAC926-7CDB-3442-8F4E-D0178F35A73E}" type="slidenum">
              <a:rPr lang="pt-BR" smtClean="0"/>
              <a:t>‹nº›</a:t>
            </a:fld>
            <a:endParaRPr lang="pt-BR"/>
          </a:p>
        </p:txBody>
      </p:sp>
    </p:spTree>
    <p:extLst>
      <p:ext uri="{BB962C8B-B14F-4D97-AF65-F5344CB8AC3E}">
        <p14:creationId xmlns:p14="http://schemas.microsoft.com/office/powerpoint/2010/main" val="1558770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0C64B5-2DED-494C-8BA8-6FCC807E2DCD}"/>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0BFE594F-CA99-E847-8954-F214A1380414}"/>
              </a:ext>
            </a:extLst>
          </p:cNvPr>
          <p:cNvSpPr>
            <a:spLocks noGrp="1"/>
          </p:cNvSpPr>
          <p:nvPr>
            <p:ph type="body" orient="vert" idx="1"/>
          </p:nvPr>
        </p:nvSpPr>
        <p:spPr/>
        <p:txBody>
          <a:bodyPr vert="eaVert"/>
          <a:lstStyle/>
          <a:p>
            <a:r>
              <a:rPr lang="pt-BR"/>
              <a:t>Editar estilos de texto Mestre
Segundo nível
Terceiro nível
Quarto nível
Quinto nível</a:t>
            </a:r>
          </a:p>
        </p:txBody>
      </p:sp>
      <p:sp>
        <p:nvSpPr>
          <p:cNvPr id="4" name="Espaço Reservado para Data 3">
            <a:extLst>
              <a:ext uri="{FF2B5EF4-FFF2-40B4-BE49-F238E27FC236}">
                <a16:creationId xmlns:a16="http://schemas.microsoft.com/office/drawing/2014/main" id="{22B0C343-15B2-664B-A741-ED7E32FB7A6C}"/>
              </a:ext>
            </a:extLst>
          </p:cNvPr>
          <p:cNvSpPr>
            <a:spLocks noGrp="1"/>
          </p:cNvSpPr>
          <p:nvPr>
            <p:ph type="dt" sz="half" idx="10"/>
          </p:nvPr>
        </p:nvSpPr>
        <p:spPr/>
        <p:txBody>
          <a:bodyPr/>
          <a:lstStyle/>
          <a:p>
            <a:fld id="{488B44C6-856A-1E40-B6F4-51724AA93D72}" type="datetimeFigureOut">
              <a:rPr lang="pt-BR" smtClean="0"/>
              <a:t>04/09/2023</a:t>
            </a:fld>
            <a:endParaRPr lang="pt-BR"/>
          </a:p>
        </p:txBody>
      </p:sp>
      <p:sp>
        <p:nvSpPr>
          <p:cNvPr id="5" name="Espaço Reservado para Rodapé 4">
            <a:extLst>
              <a:ext uri="{FF2B5EF4-FFF2-40B4-BE49-F238E27FC236}">
                <a16:creationId xmlns:a16="http://schemas.microsoft.com/office/drawing/2014/main" id="{F614953A-C59C-8F42-B73B-F3A42071E868}"/>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A1C523F-F7E7-414F-9D3A-AB679988B9D5}"/>
              </a:ext>
            </a:extLst>
          </p:cNvPr>
          <p:cNvSpPr>
            <a:spLocks noGrp="1"/>
          </p:cNvSpPr>
          <p:nvPr>
            <p:ph type="sldNum" sz="quarter" idx="12"/>
          </p:nvPr>
        </p:nvSpPr>
        <p:spPr/>
        <p:txBody>
          <a:bodyPr/>
          <a:lstStyle/>
          <a:p>
            <a:fld id="{0ACAC926-7CDB-3442-8F4E-D0178F35A73E}" type="slidenum">
              <a:rPr lang="pt-BR" smtClean="0"/>
              <a:t>‹nº›</a:t>
            </a:fld>
            <a:endParaRPr lang="pt-BR"/>
          </a:p>
        </p:txBody>
      </p:sp>
    </p:spTree>
    <p:extLst>
      <p:ext uri="{BB962C8B-B14F-4D97-AF65-F5344CB8AC3E}">
        <p14:creationId xmlns:p14="http://schemas.microsoft.com/office/powerpoint/2010/main" val="33472400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7630A98-6C8C-0E4C-9D05-F36549D9AC8E}"/>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2B6DCE8A-9FF2-C740-BC73-50CEDA64C3B3}"/>
              </a:ext>
            </a:extLst>
          </p:cNvPr>
          <p:cNvSpPr>
            <a:spLocks noGrp="1"/>
          </p:cNvSpPr>
          <p:nvPr>
            <p:ph type="body" orient="vert" idx="1"/>
          </p:nvPr>
        </p:nvSpPr>
        <p:spPr>
          <a:xfrm>
            <a:off x="838200" y="365125"/>
            <a:ext cx="7734300" cy="5811838"/>
          </a:xfrm>
        </p:spPr>
        <p:txBody>
          <a:bodyPr vert="eaVert"/>
          <a:lstStyle/>
          <a:p>
            <a:r>
              <a:rPr lang="pt-BR"/>
              <a:t>Editar estilos de texto Mestre
Segundo nível
Terceiro nível
Quarto nível
Quinto nível</a:t>
            </a:r>
          </a:p>
        </p:txBody>
      </p:sp>
      <p:sp>
        <p:nvSpPr>
          <p:cNvPr id="4" name="Espaço Reservado para Data 3">
            <a:extLst>
              <a:ext uri="{FF2B5EF4-FFF2-40B4-BE49-F238E27FC236}">
                <a16:creationId xmlns:a16="http://schemas.microsoft.com/office/drawing/2014/main" id="{C1101164-D44E-514E-B11F-BC014176AE4F}"/>
              </a:ext>
            </a:extLst>
          </p:cNvPr>
          <p:cNvSpPr>
            <a:spLocks noGrp="1"/>
          </p:cNvSpPr>
          <p:nvPr>
            <p:ph type="dt" sz="half" idx="10"/>
          </p:nvPr>
        </p:nvSpPr>
        <p:spPr/>
        <p:txBody>
          <a:bodyPr/>
          <a:lstStyle/>
          <a:p>
            <a:fld id="{488B44C6-856A-1E40-B6F4-51724AA93D72}" type="datetimeFigureOut">
              <a:rPr lang="pt-BR" smtClean="0"/>
              <a:t>04/09/2023</a:t>
            </a:fld>
            <a:endParaRPr lang="pt-BR"/>
          </a:p>
        </p:txBody>
      </p:sp>
      <p:sp>
        <p:nvSpPr>
          <p:cNvPr id="5" name="Espaço Reservado para Rodapé 4">
            <a:extLst>
              <a:ext uri="{FF2B5EF4-FFF2-40B4-BE49-F238E27FC236}">
                <a16:creationId xmlns:a16="http://schemas.microsoft.com/office/drawing/2014/main" id="{92A42551-4905-5448-84F5-DE8831E39E77}"/>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A9D08974-AF16-2640-9D44-6EFAFEEC4028}"/>
              </a:ext>
            </a:extLst>
          </p:cNvPr>
          <p:cNvSpPr>
            <a:spLocks noGrp="1"/>
          </p:cNvSpPr>
          <p:nvPr>
            <p:ph type="sldNum" sz="quarter" idx="12"/>
          </p:nvPr>
        </p:nvSpPr>
        <p:spPr/>
        <p:txBody>
          <a:bodyPr/>
          <a:lstStyle/>
          <a:p>
            <a:fld id="{0ACAC926-7CDB-3442-8F4E-D0178F35A73E}" type="slidenum">
              <a:rPr lang="pt-BR" smtClean="0"/>
              <a:t>‹nº›</a:t>
            </a:fld>
            <a:endParaRPr lang="pt-BR"/>
          </a:p>
        </p:txBody>
      </p:sp>
    </p:spTree>
    <p:extLst>
      <p:ext uri="{BB962C8B-B14F-4D97-AF65-F5344CB8AC3E}">
        <p14:creationId xmlns:p14="http://schemas.microsoft.com/office/powerpoint/2010/main" val="2225407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09B245-550C-3B47-AF86-BC0DC56447FD}"/>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5280FD73-93C3-9C4B-B83D-364C418BA0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pt-BR"/>
              <a:t>Editar estilos de texto Mestre
Segundo nível
Terceiro nível
Quarto nível
Quinto nível</a:t>
            </a:r>
          </a:p>
        </p:txBody>
      </p:sp>
      <p:sp>
        <p:nvSpPr>
          <p:cNvPr id="4" name="Espaço Reservado para Data 3">
            <a:extLst>
              <a:ext uri="{FF2B5EF4-FFF2-40B4-BE49-F238E27FC236}">
                <a16:creationId xmlns:a16="http://schemas.microsoft.com/office/drawing/2014/main" id="{EBC5BD5E-842D-4549-ABE5-1B62966E64BD}"/>
              </a:ext>
            </a:extLst>
          </p:cNvPr>
          <p:cNvSpPr>
            <a:spLocks noGrp="1"/>
          </p:cNvSpPr>
          <p:nvPr>
            <p:ph type="dt" sz="half" idx="10"/>
          </p:nvPr>
        </p:nvSpPr>
        <p:spPr/>
        <p:txBody>
          <a:bodyPr/>
          <a:lstStyle/>
          <a:p>
            <a:fld id="{BAF3291C-31E4-E644-AA48-A69AF180C749}" type="datetimeFigureOut">
              <a:rPr lang="pt-BR" smtClean="0"/>
              <a:t>04/09/2023</a:t>
            </a:fld>
            <a:endParaRPr lang="pt-BR"/>
          </a:p>
        </p:txBody>
      </p:sp>
      <p:sp>
        <p:nvSpPr>
          <p:cNvPr id="5" name="Espaço Reservado para Rodapé 4">
            <a:extLst>
              <a:ext uri="{FF2B5EF4-FFF2-40B4-BE49-F238E27FC236}">
                <a16:creationId xmlns:a16="http://schemas.microsoft.com/office/drawing/2014/main" id="{675BA370-5997-ED43-89ED-6C29B0348B75}"/>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D63871A5-B5C0-374E-B9E8-7C5096DC2314}"/>
              </a:ext>
            </a:extLst>
          </p:cNvPr>
          <p:cNvSpPr>
            <a:spLocks noGrp="1"/>
          </p:cNvSpPr>
          <p:nvPr>
            <p:ph type="sldNum" sz="quarter" idx="12"/>
          </p:nvPr>
        </p:nvSpPr>
        <p:spPr/>
        <p:txBody>
          <a:bodyPr/>
          <a:lstStyle/>
          <a:p>
            <a:fld id="{EF6AAC48-B055-3B46-BD50-1442AD5A36A2}" type="slidenum">
              <a:rPr lang="pt-BR" smtClean="0"/>
              <a:t>‹nº›</a:t>
            </a:fld>
            <a:endParaRPr lang="pt-BR"/>
          </a:p>
        </p:txBody>
      </p:sp>
    </p:spTree>
    <p:extLst>
      <p:ext uri="{BB962C8B-B14F-4D97-AF65-F5344CB8AC3E}">
        <p14:creationId xmlns:p14="http://schemas.microsoft.com/office/powerpoint/2010/main" val="2913828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32B257-4160-6548-BE3A-55814FE28922}"/>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966E29B4-374D-304D-8B88-0C6B4A01E32E}"/>
              </a:ext>
            </a:extLst>
          </p:cNvPr>
          <p:cNvSpPr>
            <a:spLocks noGrp="1"/>
          </p:cNvSpPr>
          <p:nvPr>
            <p:ph sz="half" idx="1"/>
          </p:nvPr>
        </p:nvSpPr>
        <p:spPr>
          <a:xfrm>
            <a:off x="838200" y="1825625"/>
            <a:ext cx="5181600" cy="4351338"/>
          </a:xfrm>
        </p:spPr>
        <p:txBody>
          <a:bodyPr/>
          <a:lstStyle/>
          <a:p>
            <a:r>
              <a:rPr lang="pt-BR"/>
              <a:t>Editar estilos de texto Mestre
Segundo nível
Terceiro nível
Quarto nível
Quinto nível</a:t>
            </a:r>
          </a:p>
        </p:txBody>
      </p:sp>
      <p:sp>
        <p:nvSpPr>
          <p:cNvPr id="4" name="Espaço Reservado para Conteúdo 3">
            <a:extLst>
              <a:ext uri="{FF2B5EF4-FFF2-40B4-BE49-F238E27FC236}">
                <a16:creationId xmlns:a16="http://schemas.microsoft.com/office/drawing/2014/main" id="{93A793AF-881D-CC4B-8358-F1B51BE8376C}"/>
              </a:ext>
            </a:extLst>
          </p:cNvPr>
          <p:cNvSpPr>
            <a:spLocks noGrp="1"/>
          </p:cNvSpPr>
          <p:nvPr>
            <p:ph sz="half" idx="2"/>
          </p:nvPr>
        </p:nvSpPr>
        <p:spPr>
          <a:xfrm>
            <a:off x="6172200" y="1825625"/>
            <a:ext cx="5181600" cy="4351338"/>
          </a:xfrm>
        </p:spPr>
        <p:txBody>
          <a:bodyPr/>
          <a:lstStyle/>
          <a:p>
            <a:r>
              <a:rPr lang="pt-BR"/>
              <a:t>Editar estilos de texto Mestre
Segundo nível
Terceiro nível
Quarto nível
Quinto nível</a:t>
            </a:r>
          </a:p>
        </p:txBody>
      </p:sp>
      <p:sp>
        <p:nvSpPr>
          <p:cNvPr id="5" name="Espaço Reservado para Data 4">
            <a:extLst>
              <a:ext uri="{FF2B5EF4-FFF2-40B4-BE49-F238E27FC236}">
                <a16:creationId xmlns:a16="http://schemas.microsoft.com/office/drawing/2014/main" id="{84E4AD01-B6AF-D048-AAFF-36F15C1E2653}"/>
              </a:ext>
            </a:extLst>
          </p:cNvPr>
          <p:cNvSpPr>
            <a:spLocks noGrp="1"/>
          </p:cNvSpPr>
          <p:nvPr>
            <p:ph type="dt" sz="half" idx="10"/>
          </p:nvPr>
        </p:nvSpPr>
        <p:spPr/>
        <p:txBody>
          <a:bodyPr/>
          <a:lstStyle/>
          <a:p>
            <a:fld id="{BAF3291C-31E4-E644-AA48-A69AF180C749}" type="datetimeFigureOut">
              <a:rPr lang="pt-BR" smtClean="0"/>
              <a:t>04/09/2023</a:t>
            </a:fld>
            <a:endParaRPr lang="pt-BR"/>
          </a:p>
        </p:txBody>
      </p:sp>
      <p:sp>
        <p:nvSpPr>
          <p:cNvPr id="6" name="Espaço Reservado para Rodapé 5">
            <a:extLst>
              <a:ext uri="{FF2B5EF4-FFF2-40B4-BE49-F238E27FC236}">
                <a16:creationId xmlns:a16="http://schemas.microsoft.com/office/drawing/2014/main" id="{74D31CD8-4337-0B45-A38F-5019E2878CBD}"/>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0B7D4D34-1E1F-4F49-B6A8-F20E22D97657}"/>
              </a:ext>
            </a:extLst>
          </p:cNvPr>
          <p:cNvSpPr>
            <a:spLocks noGrp="1"/>
          </p:cNvSpPr>
          <p:nvPr>
            <p:ph type="sldNum" sz="quarter" idx="12"/>
          </p:nvPr>
        </p:nvSpPr>
        <p:spPr/>
        <p:txBody>
          <a:bodyPr/>
          <a:lstStyle/>
          <a:p>
            <a:fld id="{EF6AAC48-B055-3B46-BD50-1442AD5A36A2}" type="slidenum">
              <a:rPr lang="pt-BR" smtClean="0"/>
              <a:t>‹nº›</a:t>
            </a:fld>
            <a:endParaRPr lang="pt-BR"/>
          </a:p>
        </p:txBody>
      </p:sp>
    </p:spTree>
    <p:extLst>
      <p:ext uri="{BB962C8B-B14F-4D97-AF65-F5344CB8AC3E}">
        <p14:creationId xmlns:p14="http://schemas.microsoft.com/office/powerpoint/2010/main" val="687989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C389D1-09CF-824E-B1E6-972A3489E3DE}"/>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BCEC3AF5-1756-904B-AE71-B5F8254089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pt-BR"/>
              <a:t>Editar estilos de texto Mestre
Segundo nível
Terceiro nível
Quarto nível
Quinto nível</a:t>
            </a:r>
          </a:p>
        </p:txBody>
      </p:sp>
      <p:sp>
        <p:nvSpPr>
          <p:cNvPr id="4" name="Espaço Reservado para Conteúdo 3">
            <a:extLst>
              <a:ext uri="{FF2B5EF4-FFF2-40B4-BE49-F238E27FC236}">
                <a16:creationId xmlns:a16="http://schemas.microsoft.com/office/drawing/2014/main" id="{2AB36510-D5B2-854B-BEC4-F92F8A28562A}"/>
              </a:ext>
            </a:extLst>
          </p:cNvPr>
          <p:cNvSpPr>
            <a:spLocks noGrp="1"/>
          </p:cNvSpPr>
          <p:nvPr>
            <p:ph sz="half" idx="2"/>
          </p:nvPr>
        </p:nvSpPr>
        <p:spPr>
          <a:xfrm>
            <a:off x="839788" y="2505075"/>
            <a:ext cx="5157787" cy="3684588"/>
          </a:xfrm>
        </p:spPr>
        <p:txBody>
          <a:bodyPr/>
          <a:lstStyle/>
          <a:p>
            <a:r>
              <a:rPr lang="pt-BR"/>
              <a:t>Editar estilos de texto Mestre
Segundo nível
Terceiro nível
Quarto nível
Quinto nível</a:t>
            </a:r>
          </a:p>
        </p:txBody>
      </p:sp>
      <p:sp>
        <p:nvSpPr>
          <p:cNvPr id="5" name="Espaço Reservado para Texto 4">
            <a:extLst>
              <a:ext uri="{FF2B5EF4-FFF2-40B4-BE49-F238E27FC236}">
                <a16:creationId xmlns:a16="http://schemas.microsoft.com/office/drawing/2014/main" id="{F48EF036-48FF-3C42-944B-D7EE28A49D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pt-BR"/>
              <a:t>Editar estilos de texto Mestre
Segundo nível
Terceiro nível
Quarto nível
Quinto nível</a:t>
            </a:r>
          </a:p>
        </p:txBody>
      </p:sp>
      <p:sp>
        <p:nvSpPr>
          <p:cNvPr id="6" name="Espaço Reservado para Conteúdo 5">
            <a:extLst>
              <a:ext uri="{FF2B5EF4-FFF2-40B4-BE49-F238E27FC236}">
                <a16:creationId xmlns:a16="http://schemas.microsoft.com/office/drawing/2014/main" id="{E6CA304A-A122-A74B-9FD1-380638A04AF8}"/>
              </a:ext>
            </a:extLst>
          </p:cNvPr>
          <p:cNvSpPr>
            <a:spLocks noGrp="1"/>
          </p:cNvSpPr>
          <p:nvPr>
            <p:ph sz="quarter" idx="4"/>
          </p:nvPr>
        </p:nvSpPr>
        <p:spPr>
          <a:xfrm>
            <a:off x="6172200" y="2505075"/>
            <a:ext cx="5183188" cy="3684588"/>
          </a:xfrm>
        </p:spPr>
        <p:txBody>
          <a:bodyPr/>
          <a:lstStyle/>
          <a:p>
            <a:r>
              <a:rPr lang="pt-BR"/>
              <a:t>Editar estilos de texto Mestre
Segundo nível
Terceiro nível
Quarto nível
Quinto nível</a:t>
            </a:r>
          </a:p>
        </p:txBody>
      </p:sp>
      <p:sp>
        <p:nvSpPr>
          <p:cNvPr id="7" name="Espaço Reservado para Data 6">
            <a:extLst>
              <a:ext uri="{FF2B5EF4-FFF2-40B4-BE49-F238E27FC236}">
                <a16:creationId xmlns:a16="http://schemas.microsoft.com/office/drawing/2014/main" id="{CDC2BA3C-E9D0-7D49-AF58-F050DA0A9E55}"/>
              </a:ext>
            </a:extLst>
          </p:cNvPr>
          <p:cNvSpPr>
            <a:spLocks noGrp="1"/>
          </p:cNvSpPr>
          <p:nvPr>
            <p:ph type="dt" sz="half" idx="10"/>
          </p:nvPr>
        </p:nvSpPr>
        <p:spPr/>
        <p:txBody>
          <a:bodyPr/>
          <a:lstStyle/>
          <a:p>
            <a:fld id="{BAF3291C-31E4-E644-AA48-A69AF180C749}" type="datetimeFigureOut">
              <a:rPr lang="pt-BR" smtClean="0"/>
              <a:t>04/09/2023</a:t>
            </a:fld>
            <a:endParaRPr lang="pt-BR"/>
          </a:p>
        </p:txBody>
      </p:sp>
      <p:sp>
        <p:nvSpPr>
          <p:cNvPr id="8" name="Espaço Reservado para Rodapé 7">
            <a:extLst>
              <a:ext uri="{FF2B5EF4-FFF2-40B4-BE49-F238E27FC236}">
                <a16:creationId xmlns:a16="http://schemas.microsoft.com/office/drawing/2014/main" id="{82F61D6B-652B-274F-A218-786CDDB7560D}"/>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799C2DA4-B1D2-A744-921F-04E11CFFDABC}"/>
              </a:ext>
            </a:extLst>
          </p:cNvPr>
          <p:cNvSpPr>
            <a:spLocks noGrp="1"/>
          </p:cNvSpPr>
          <p:nvPr>
            <p:ph type="sldNum" sz="quarter" idx="12"/>
          </p:nvPr>
        </p:nvSpPr>
        <p:spPr/>
        <p:txBody>
          <a:bodyPr/>
          <a:lstStyle/>
          <a:p>
            <a:fld id="{EF6AAC48-B055-3B46-BD50-1442AD5A36A2}" type="slidenum">
              <a:rPr lang="pt-BR" smtClean="0"/>
              <a:t>‹nº›</a:t>
            </a:fld>
            <a:endParaRPr lang="pt-BR"/>
          </a:p>
        </p:txBody>
      </p:sp>
    </p:spTree>
    <p:extLst>
      <p:ext uri="{BB962C8B-B14F-4D97-AF65-F5344CB8AC3E}">
        <p14:creationId xmlns:p14="http://schemas.microsoft.com/office/powerpoint/2010/main" val="4109227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D5E56C-7104-864E-AA2B-EEC12CA0A090}"/>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37917C4F-15ED-0C47-9760-57AB751C94DB}"/>
              </a:ext>
            </a:extLst>
          </p:cNvPr>
          <p:cNvSpPr>
            <a:spLocks noGrp="1"/>
          </p:cNvSpPr>
          <p:nvPr>
            <p:ph type="dt" sz="half" idx="10"/>
          </p:nvPr>
        </p:nvSpPr>
        <p:spPr/>
        <p:txBody>
          <a:bodyPr/>
          <a:lstStyle/>
          <a:p>
            <a:fld id="{BAF3291C-31E4-E644-AA48-A69AF180C749}" type="datetimeFigureOut">
              <a:rPr lang="pt-BR" smtClean="0"/>
              <a:t>04/09/2023</a:t>
            </a:fld>
            <a:endParaRPr lang="pt-BR"/>
          </a:p>
        </p:txBody>
      </p:sp>
      <p:sp>
        <p:nvSpPr>
          <p:cNvPr id="4" name="Espaço Reservado para Rodapé 3">
            <a:extLst>
              <a:ext uri="{FF2B5EF4-FFF2-40B4-BE49-F238E27FC236}">
                <a16:creationId xmlns:a16="http://schemas.microsoft.com/office/drawing/2014/main" id="{A07498B9-B93E-FE40-BC89-8095F016DA97}"/>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CECB1298-57FF-CE47-BB6C-E5C9833F3624}"/>
              </a:ext>
            </a:extLst>
          </p:cNvPr>
          <p:cNvSpPr>
            <a:spLocks noGrp="1"/>
          </p:cNvSpPr>
          <p:nvPr>
            <p:ph type="sldNum" sz="quarter" idx="12"/>
          </p:nvPr>
        </p:nvSpPr>
        <p:spPr/>
        <p:txBody>
          <a:bodyPr/>
          <a:lstStyle/>
          <a:p>
            <a:fld id="{EF6AAC48-B055-3B46-BD50-1442AD5A36A2}" type="slidenum">
              <a:rPr lang="pt-BR" smtClean="0"/>
              <a:t>‹nº›</a:t>
            </a:fld>
            <a:endParaRPr lang="pt-BR"/>
          </a:p>
        </p:txBody>
      </p:sp>
    </p:spTree>
    <p:extLst>
      <p:ext uri="{BB962C8B-B14F-4D97-AF65-F5344CB8AC3E}">
        <p14:creationId xmlns:p14="http://schemas.microsoft.com/office/powerpoint/2010/main" val="2100149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22D7FF11-39CD-9A4F-9F73-CC4F6DCF2D41}"/>
              </a:ext>
            </a:extLst>
          </p:cNvPr>
          <p:cNvSpPr>
            <a:spLocks noGrp="1"/>
          </p:cNvSpPr>
          <p:nvPr>
            <p:ph type="dt" sz="half" idx="10"/>
          </p:nvPr>
        </p:nvSpPr>
        <p:spPr/>
        <p:txBody>
          <a:bodyPr/>
          <a:lstStyle/>
          <a:p>
            <a:fld id="{BAF3291C-31E4-E644-AA48-A69AF180C749}" type="datetimeFigureOut">
              <a:rPr lang="pt-BR" smtClean="0"/>
              <a:t>04/09/2023</a:t>
            </a:fld>
            <a:endParaRPr lang="pt-BR"/>
          </a:p>
        </p:txBody>
      </p:sp>
      <p:sp>
        <p:nvSpPr>
          <p:cNvPr id="3" name="Espaço Reservado para Rodapé 2">
            <a:extLst>
              <a:ext uri="{FF2B5EF4-FFF2-40B4-BE49-F238E27FC236}">
                <a16:creationId xmlns:a16="http://schemas.microsoft.com/office/drawing/2014/main" id="{E0763535-EE31-E14E-A0EB-5A3F991F3365}"/>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DBC78956-309B-3F40-8EFE-2489FF078564}"/>
              </a:ext>
            </a:extLst>
          </p:cNvPr>
          <p:cNvSpPr>
            <a:spLocks noGrp="1"/>
          </p:cNvSpPr>
          <p:nvPr>
            <p:ph type="sldNum" sz="quarter" idx="12"/>
          </p:nvPr>
        </p:nvSpPr>
        <p:spPr/>
        <p:txBody>
          <a:bodyPr/>
          <a:lstStyle/>
          <a:p>
            <a:fld id="{EF6AAC48-B055-3B46-BD50-1442AD5A36A2}" type="slidenum">
              <a:rPr lang="pt-BR" smtClean="0"/>
              <a:t>‹nº›</a:t>
            </a:fld>
            <a:endParaRPr lang="pt-BR"/>
          </a:p>
        </p:txBody>
      </p:sp>
    </p:spTree>
    <p:extLst>
      <p:ext uri="{BB962C8B-B14F-4D97-AF65-F5344CB8AC3E}">
        <p14:creationId xmlns:p14="http://schemas.microsoft.com/office/powerpoint/2010/main" val="2754436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4AC10E-5A95-024A-81AC-F96E83187B51}"/>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1146D5BD-7605-8442-AEC1-1289D872CF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pt-BR"/>
              <a:t>Editar estilos de texto Mestre
Segundo nível
Terceiro nível
Quarto nível
Quinto nível</a:t>
            </a:r>
          </a:p>
        </p:txBody>
      </p:sp>
      <p:sp>
        <p:nvSpPr>
          <p:cNvPr id="4" name="Espaço Reservado para Texto 3">
            <a:extLst>
              <a:ext uri="{FF2B5EF4-FFF2-40B4-BE49-F238E27FC236}">
                <a16:creationId xmlns:a16="http://schemas.microsoft.com/office/drawing/2014/main" id="{3DE5D2B9-9D5E-DB4B-BCB3-3CB44AB93A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pt-BR"/>
              <a:t>Editar estilos de texto Mestre
Segundo nível
Terceiro nível
Quarto nível
Quinto nível</a:t>
            </a:r>
          </a:p>
        </p:txBody>
      </p:sp>
      <p:sp>
        <p:nvSpPr>
          <p:cNvPr id="5" name="Espaço Reservado para Data 4">
            <a:extLst>
              <a:ext uri="{FF2B5EF4-FFF2-40B4-BE49-F238E27FC236}">
                <a16:creationId xmlns:a16="http://schemas.microsoft.com/office/drawing/2014/main" id="{140FC9D5-EBA8-B24D-9C52-90993D2B430D}"/>
              </a:ext>
            </a:extLst>
          </p:cNvPr>
          <p:cNvSpPr>
            <a:spLocks noGrp="1"/>
          </p:cNvSpPr>
          <p:nvPr>
            <p:ph type="dt" sz="half" idx="10"/>
          </p:nvPr>
        </p:nvSpPr>
        <p:spPr/>
        <p:txBody>
          <a:bodyPr/>
          <a:lstStyle/>
          <a:p>
            <a:fld id="{BAF3291C-31E4-E644-AA48-A69AF180C749}" type="datetimeFigureOut">
              <a:rPr lang="pt-BR" smtClean="0"/>
              <a:t>04/09/2023</a:t>
            </a:fld>
            <a:endParaRPr lang="pt-BR"/>
          </a:p>
        </p:txBody>
      </p:sp>
      <p:sp>
        <p:nvSpPr>
          <p:cNvPr id="6" name="Espaço Reservado para Rodapé 5">
            <a:extLst>
              <a:ext uri="{FF2B5EF4-FFF2-40B4-BE49-F238E27FC236}">
                <a16:creationId xmlns:a16="http://schemas.microsoft.com/office/drawing/2014/main" id="{56EE049B-403A-D645-B949-F46D69814B10}"/>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7A4FFF9-D7DE-4644-B6ED-80CF5AFE9A69}"/>
              </a:ext>
            </a:extLst>
          </p:cNvPr>
          <p:cNvSpPr>
            <a:spLocks noGrp="1"/>
          </p:cNvSpPr>
          <p:nvPr>
            <p:ph type="sldNum" sz="quarter" idx="12"/>
          </p:nvPr>
        </p:nvSpPr>
        <p:spPr/>
        <p:txBody>
          <a:bodyPr/>
          <a:lstStyle/>
          <a:p>
            <a:fld id="{EF6AAC48-B055-3B46-BD50-1442AD5A36A2}" type="slidenum">
              <a:rPr lang="pt-BR" smtClean="0"/>
              <a:t>‹nº›</a:t>
            </a:fld>
            <a:endParaRPr lang="pt-BR"/>
          </a:p>
        </p:txBody>
      </p:sp>
    </p:spTree>
    <p:extLst>
      <p:ext uri="{BB962C8B-B14F-4D97-AF65-F5344CB8AC3E}">
        <p14:creationId xmlns:p14="http://schemas.microsoft.com/office/powerpoint/2010/main" val="3410469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5F98B1-72A2-1145-A79A-F689765599BA}"/>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8EF7A89F-C2BC-204C-A997-F5E7AE3016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E7115442-43F4-4A40-B74A-5DD9D08CC9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pt-BR"/>
              <a:t>Editar estilos de texto Mestre
Segundo nível
Terceiro nível
Quarto nível
Quinto nível</a:t>
            </a:r>
          </a:p>
        </p:txBody>
      </p:sp>
      <p:sp>
        <p:nvSpPr>
          <p:cNvPr id="5" name="Espaço Reservado para Data 4">
            <a:extLst>
              <a:ext uri="{FF2B5EF4-FFF2-40B4-BE49-F238E27FC236}">
                <a16:creationId xmlns:a16="http://schemas.microsoft.com/office/drawing/2014/main" id="{A3483CC8-A6E6-6D49-AA4E-FAACF72A4822}"/>
              </a:ext>
            </a:extLst>
          </p:cNvPr>
          <p:cNvSpPr>
            <a:spLocks noGrp="1"/>
          </p:cNvSpPr>
          <p:nvPr>
            <p:ph type="dt" sz="half" idx="10"/>
          </p:nvPr>
        </p:nvSpPr>
        <p:spPr/>
        <p:txBody>
          <a:bodyPr/>
          <a:lstStyle/>
          <a:p>
            <a:fld id="{BAF3291C-31E4-E644-AA48-A69AF180C749}" type="datetimeFigureOut">
              <a:rPr lang="pt-BR" smtClean="0"/>
              <a:t>04/09/2023</a:t>
            </a:fld>
            <a:endParaRPr lang="pt-BR"/>
          </a:p>
        </p:txBody>
      </p:sp>
      <p:sp>
        <p:nvSpPr>
          <p:cNvPr id="6" name="Espaço Reservado para Rodapé 5">
            <a:extLst>
              <a:ext uri="{FF2B5EF4-FFF2-40B4-BE49-F238E27FC236}">
                <a16:creationId xmlns:a16="http://schemas.microsoft.com/office/drawing/2014/main" id="{2A4CBBCF-F0DF-1D4A-B45F-14947ED0FAFD}"/>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47327633-FBF9-8546-BC0E-6E908F6C5CFF}"/>
              </a:ext>
            </a:extLst>
          </p:cNvPr>
          <p:cNvSpPr>
            <a:spLocks noGrp="1"/>
          </p:cNvSpPr>
          <p:nvPr>
            <p:ph type="sldNum" sz="quarter" idx="12"/>
          </p:nvPr>
        </p:nvSpPr>
        <p:spPr/>
        <p:txBody>
          <a:bodyPr/>
          <a:lstStyle/>
          <a:p>
            <a:fld id="{EF6AAC48-B055-3B46-BD50-1442AD5A36A2}" type="slidenum">
              <a:rPr lang="pt-BR" smtClean="0"/>
              <a:t>‹nº›</a:t>
            </a:fld>
            <a:endParaRPr lang="pt-BR"/>
          </a:p>
        </p:txBody>
      </p:sp>
    </p:spTree>
    <p:extLst>
      <p:ext uri="{BB962C8B-B14F-4D97-AF65-F5344CB8AC3E}">
        <p14:creationId xmlns:p14="http://schemas.microsoft.com/office/powerpoint/2010/main" val="3597179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0AD23506-5F6F-A14A-A25B-32FD56CD4E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901CCE51-46B4-B647-B946-D2193491A3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pt-BR"/>
              <a:t>Editar estilos de texto Mestre
Segundo nível
Terceiro nível
Quarto nível
Quinto nível</a:t>
            </a:r>
          </a:p>
        </p:txBody>
      </p:sp>
      <p:sp>
        <p:nvSpPr>
          <p:cNvPr id="4" name="Espaço Reservado para Data 3">
            <a:extLst>
              <a:ext uri="{FF2B5EF4-FFF2-40B4-BE49-F238E27FC236}">
                <a16:creationId xmlns:a16="http://schemas.microsoft.com/office/drawing/2014/main" id="{C6C37A49-63A8-7348-96F0-0EB569FBC3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F3291C-31E4-E644-AA48-A69AF180C749}" type="datetimeFigureOut">
              <a:rPr lang="pt-BR" smtClean="0"/>
              <a:t>04/09/2023</a:t>
            </a:fld>
            <a:endParaRPr lang="pt-BR"/>
          </a:p>
        </p:txBody>
      </p:sp>
      <p:sp>
        <p:nvSpPr>
          <p:cNvPr id="5" name="Espaço Reservado para Rodapé 4">
            <a:extLst>
              <a:ext uri="{FF2B5EF4-FFF2-40B4-BE49-F238E27FC236}">
                <a16:creationId xmlns:a16="http://schemas.microsoft.com/office/drawing/2014/main" id="{BCEBBAAF-3789-CF4C-A50B-71F9F3991E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BA106777-E6CF-344F-AE09-35B3D2629B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6AAC48-B055-3B46-BD50-1442AD5A36A2}" type="slidenum">
              <a:rPr lang="pt-BR" smtClean="0"/>
              <a:t>‹nº›</a:t>
            </a:fld>
            <a:endParaRPr lang="pt-BR"/>
          </a:p>
        </p:txBody>
      </p:sp>
      <p:pic>
        <p:nvPicPr>
          <p:cNvPr id="8" name="Imagem 7">
            <a:extLst>
              <a:ext uri="{FF2B5EF4-FFF2-40B4-BE49-F238E27FC236}">
                <a16:creationId xmlns:a16="http://schemas.microsoft.com/office/drawing/2014/main" id="{E9405ACC-4B15-BB22-5DAE-F483408AEF8C}"/>
              </a:ext>
            </a:extLst>
          </p:cNvPr>
          <p:cNvPicPr>
            <a:picLocks noChangeAspect="1"/>
          </p:cNvPicPr>
          <p:nvPr userDrawn="1"/>
        </p:nvPicPr>
        <p:blipFill>
          <a:blip r:embed="rId13"/>
          <a:stretch>
            <a:fillRect/>
          </a:stretch>
        </p:blipFill>
        <p:spPr>
          <a:xfrm>
            <a:off x="0" y="0"/>
            <a:ext cx="12192000" cy="6858000"/>
          </a:xfrm>
          <a:prstGeom prst="rect">
            <a:avLst/>
          </a:prstGeom>
        </p:spPr>
      </p:pic>
    </p:spTree>
    <p:extLst>
      <p:ext uri="{BB962C8B-B14F-4D97-AF65-F5344CB8AC3E}">
        <p14:creationId xmlns:p14="http://schemas.microsoft.com/office/powerpoint/2010/main" val="7069825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A126E582-DF56-524E-B3EB-BF82D5DAB3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53367382-08EE-4045-9D33-B17E25FC7E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pt-BR"/>
              <a:t>Editar estilos de texto Mestre
Segundo nível
Terceiro nível
Quarto nível
Quinto nível</a:t>
            </a:r>
          </a:p>
        </p:txBody>
      </p:sp>
      <p:sp>
        <p:nvSpPr>
          <p:cNvPr id="4" name="Espaço Reservado para Data 3">
            <a:extLst>
              <a:ext uri="{FF2B5EF4-FFF2-40B4-BE49-F238E27FC236}">
                <a16:creationId xmlns:a16="http://schemas.microsoft.com/office/drawing/2014/main" id="{1D4AA4AF-43D8-6249-A9CA-E4B5B8CA54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8B44C6-856A-1E40-B6F4-51724AA93D72}" type="datetimeFigureOut">
              <a:rPr lang="pt-BR" smtClean="0"/>
              <a:t>04/09/2023</a:t>
            </a:fld>
            <a:endParaRPr lang="pt-BR"/>
          </a:p>
        </p:txBody>
      </p:sp>
      <p:sp>
        <p:nvSpPr>
          <p:cNvPr id="5" name="Espaço Reservado para Rodapé 4">
            <a:extLst>
              <a:ext uri="{FF2B5EF4-FFF2-40B4-BE49-F238E27FC236}">
                <a16:creationId xmlns:a16="http://schemas.microsoft.com/office/drawing/2014/main" id="{E9D1AE6C-9881-B447-B610-443DF605D5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9F5E07B0-1331-D64D-8CB0-2D5A78573D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CAC926-7CDB-3442-8F4E-D0178F35A73E}" type="slidenum">
              <a:rPr lang="pt-BR" smtClean="0"/>
              <a:t>‹nº›</a:t>
            </a:fld>
            <a:endParaRPr lang="pt-BR"/>
          </a:p>
        </p:txBody>
      </p:sp>
      <p:pic>
        <p:nvPicPr>
          <p:cNvPr id="8" name="Imagem 7">
            <a:extLst>
              <a:ext uri="{FF2B5EF4-FFF2-40B4-BE49-F238E27FC236}">
                <a16:creationId xmlns:a16="http://schemas.microsoft.com/office/drawing/2014/main" id="{6AF32403-C620-E94F-DB85-605A3FAB8EE3}"/>
              </a:ext>
            </a:extLst>
          </p:cNvPr>
          <p:cNvPicPr>
            <a:picLocks noChangeAspect="1"/>
          </p:cNvPicPr>
          <p:nvPr userDrawn="1"/>
        </p:nvPicPr>
        <p:blipFill>
          <a:blip r:embed="rId13"/>
          <a:srcRect/>
          <a:stretch/>
        </p:blipFill>
        <p:spPr>
          <a:xfrm>
            <a:off x="0" y="0"/>
            <a:ext cx="12192000" cy="6858000"/>
          </a:xfrm>
          <a:prstGeom prst="rect">
            <a:avLst/>
          </a:prstGeom>
        </p:spPr>
      </p:pic>
      <p:sp>
        <p:nvSpPr>
          <p:cNvPr id="7" name="CaixaDeTexto 6">
            <a:extLst>
              <a:ext uri="{FF2B5EF4-FFF2-40B4-BE49-F238E27FC236}">
                <a16:creationId xmlns:a16="http://schemas.microsoft.com/office/drawing/2014/main" id="{6240F7A4-DF47-6B69-58D4-B30FCAA128B7}"/>
              </a:ext>
            </a:extLst>
          </p:cNvPr>
          <p:cNvSpPr txBox="1"/>
          <p:nvPr userDrawn="1"/>
        </p:nvSpPr>
        <p:spPr>
          <a:xfrm>
            <a:off x="-1704109" y="3250276"/>
            <a:ext cx="184731" cy="369332"/>
          </a:xfrm>
          <a:prstGeom prst="rect">
            <a:avLst/>
          </a:prstGeom>
          <a:noFill/>
        </p:spPr>
        <p:txBody>
          <a:bodyPr wrap="none" rtlCol="0">
            <a:spAutoFit/>
          </a:bodyPr>
          <a:lstStyle/>
          <a:p>
            <a:endParaRPr lang="pt-BR" dirty="0"/>
          </a:p>
        </p:txBody>
      </p:sp>
    </p:spTree>
    <p:extLst>
      <p:ext uri="{BB962C8B-B14F-4D97-AF65-F5344CB8AC3E}">
        <p14:creationId xmlns:p14="http://schemas.microsoft.com/office/powerpoint/2010/main" val="26063131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2">
            <a:extLst>
              <a:ext uri="{FF2B5EF4-FFF2-40B4-BE49-F238E27FC236}">
                <a16:creationId xmlns:a16="http://schemas.microsoft.com/office/drawing/2014/main" id="{997EAA2A-733C-CB4F-A6A0-2DC425A781A4}"/>
              </a:ext>
            </a:extLst>
          </p:cNvPr>
          <p:cNvSpPr>
            <a:spLocks noChangeArrowheads="1"/>
          </p:cNvSpPr>
          <p:nvPr/>
        </p:nvSpPr>
        <p:spPr bwMode="auto">
          <a:xfrm>
            <a:off x="534337" y="3242216"/>
            <a:ext cx="10139525" cy="181588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marL="88900">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anose="020B0300000000000000"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anose="020B0300000000000000"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anose="020B0300000000000000"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defRPr>
            </a:lvl9pPr>
          </a:lstStyle>
          <a:p>
            <a:pPr>
              <a:spcBef>
                <a:spcPct val="0"/>
              </a:spcBef>
              <a:buNone/>
            </a:pPr>
            <a:r>
              <a:rPr lang="pt-BR" altLang="pt-BR" sz="2800" b="1" dirty="0">
                <a:solidFill>
                  <a:srgbClr val="005182"/>
                </a:solidFill>
                <a:latin typeface="Arial" panose="020B0604020202020204" pitchFamily="34" charset="0"/>
              </a:rPr>
              <a:t>CONTROLE DE PERDAS - </a:t>
            </a:r>
            <a:r>
              <a:rPr lang="pt-BR" altLang="pt-BR" sz="2800" b="1" dirty="0" smtClean="0">
                <a:solidFill>
                  <a:srgbClr val="005182"/>
                </a:solidFill>
                <a:latin typeface="Arial" panose="020B0604020202020204" pitchFamily="34" charset="0"/>
              </a:rPr>
              <a:t>34ETC-06328 </a:t>
            </a:r>
          </a:p>
          <a:p>
            <a:pPr>
              <a:spcBef>
                <a:spcPct val="0"/>
              </a:spcBef>
              <a:buNone/>
            </a:pPr>
            <a:r>
              <a:rPr lang="pt-BR" altLang="pt-BR" sz="2800" b="1" dirty="0" smtClean="0">
                <a:solidFill>
                  <a:srgbClr val="005182"/>
                </a:solidFill>
                <a:latin typeface="Arial" panose="020B0604020202020204" pitchFamily="34" charset="0"/>
              </a:rPr>
              <a:t>ELABORAÇÃO </a:t>
            </a:r>
            <a:r>
              <a:rPr lang="pt-BR" altLang="pt-BR" sz="2800" b="1" dirty="0">
                <a:solidFill>
                  <a:srgbClr val="005182"/>
                </a:solidFill>
                <a:latin typeface="Arial" panose="020B0604020202020204" pitchFamily="34" charset="0"/>
              </a:rPr>
              <a:t>DE UM PROGRAMA CORPORATIVO PARA REDUÇÃO E CONTROLE DE PERDAS DE ÁGUA NA </a:t>
            </a:r>
            <a:r>
              <a:rPr lang="pt-BR" altLang="pt-BR" sz="2800" b="1" dirty="0" smtClean="0">
                <a:solidFill>
                  <a:srgbClr val="005182"/>
                </a:solidFill>
                <a:latin typeface="Arial" panose="020B0604020202020204" pitchFamily="34" charset="0"/>
              </a:rPr>
              <a:t>CAGEPA</a:t>
            </a:r>
            <a:endParaRPr lang="pt-BR" altLang="pt-BR" sz="2800" b="1" dirty="0">
              <a:solidFill>
                <a:srgbClr val="005182"/>
              </a:solidFill>
              <a:latin typeface="Arial" panose="020B0604020202020204" pitchFamily="34" charset="0"/>
            </a:endParaRPr>
          </a:p>
        </p:txBody>
      </p:sp>
      <p:sp>
        <p:nvSpPr>
          <p:cNvPr id="5" name="Título 5">
            <a:extLst>
              <a:ext uri="{FF2B5EF4-FFF2-40B4-BE49-F238E27FC236}">
                <a16:creationId xmlns:a16="http://schemas.microsoft.com/office/drawing/2014/main" id="{699A4EEF-58FC-2E47-8D83-BCA99ABA2790}"/>
              </a:ext>
            </a:extLst>
          </p:cNvPr>
          <p:cNvSpPr txBox="1">
            <a:spLocks/>
          </p:cNvSpPr>
          <p:nvPr/>
        </p:nvSpPr>
        <p:spPr bwMode="auto">
          <a:xfrm>
            <a:off x="622549" y="5450669"/>
            <a:ext cx="6965213" cy="86518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91413" tIns="45706" rIns="91413" bIns="45706" anchor="ctr"/>
          <a:lstStyle>
            <a:lvl1pPr defTabSz="912813">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anose="020B0300000000000000" pitchFamily="34" charset="-128"/>
              </a:defRPr>
            </a:lvl1pPr>
            <a:lvl2pPr marL="742950" indent="-285750" defTabSz="912813">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anose="020B0300000000000000" pitchFamily="34" charset="-128"/>
              </a:defRPr>
            </a:lvl2pPr>
            <a:lvl3pPr marL="1143000" indent="-228600" defTabSz="912813">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anose="020B0300000000000000" pitchFamily="34" charset="-128"/>
              </a:defRPr>
            </a:lvl3pPr>
            <a:lvl4pPr marL="1600200" indent="-228600" defTabSz="912813">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defRPr>
            </a:lvl4pPr>
            <a:lvl5pPr marL="2057400" indent="-228600" defTabSz="912813">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defRPr>
            </a:lvl5pPr>
            <a:lvl6pPr marL="2514600" indent="-228600" defTabSz="9128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defRPr>
            </a:lvl6pPr>
            <a:lvl7pPr marL="2971800" indent="-228600" defTabSz="9128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defRPr>
            </a:lvl7pPr>
            <a:lvl8pPr marL="3429000" indent="-228600" defTabSz="9128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defRPr>
            </a:lvl8pPr>
            <a:lvl9pPr marL="3886200" indent="-228600" defTabSz="9128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defRPr>
            </a:lvl9pPr>
          </a:lstStyle>
          <a:p>
            <a:pPr eaLnBrk="1" hangingPunct="1">
              <a:spcBef>
                <a:spcPct val="0"/>
              </a:spcBef>
              <a:buFontTx/>
              <a:buNone/>
            </a:pPr>
            <a:r>
              <a:rPr lang="pt-BR" altLang="pt-BR" sz="1400" dirty="0" smtClean="0">
                <a:solidFill>
                  <a:schemeClr val="bg1"/>
                </a:solidFill>
                <a:latin typeface="Arial" panose="020B0604020202020204" pitchFamily="34" charset="0"/>
              </a:rPr>
              <a:t>Bruno Ken </a:t>
            </a:r>
            <a:r>
              <a:rPr lang="pt-BR" altLang="pt-BR" sz="1400" dirty="0" err="1" smtClean="0">
                <a:solidFill>
                  <a:schemeClr val="bg1"/>
                </a:solidFill>
                <a:latin typeface="Arial" panose="020B0604020202020204" pitchFamily="34" charset="0"/>
              </a:rPr>
              <a:t>Marchezepe</a:t>
            </a:r>
            <a:endParaRPr lang="pt-BR" altLang="pt-BR" sz="1400" dirty="0">
              <a:solidFill>
                <a:schemeClr val="bg1"/>
              </a:solidFill>
              <a:latin typeface="Arial" panose="020B0604020202020204" pitchFamily="34" charset="0"/>
            </a:endParaRPr>
          </a:p>
          <a:p>
            <a:pPr>
              <a:spcBef>
                <a:spcPct val="0"/>
              </a:spcBef>
              <a:buNone/>
            </a:pPr>
            <a:r>
              <a:rPr lang="pt-BR" altLang="pt-BR" sz="1400" dirty="0">
                <a:solidFill>
                  <a:schemeClr val="bg1"/>
                </a:solidFill>
                <a:latin typeface="Arial" panose="020B0604020202020204" pitchFamily="34" charset="0"/>
              </a:rPr>
              <a:t>Ronaldo </a:t>
            </a:r>
            <a:r>
              <a:rPr lang="pt-BR" altLang="pt-BR" sz="1400" dirty="0" smtClean="0">
                <a:solidFill>
                  <a:schemeClr val="bg1"/>
                </a:solidFill>
                <a:latin typeface="Arial" panose="020B0604020202020204" pitchFamily="34" charset="0"/>
              </a:rPr>
              <a:t>A. Meneses</a:t>
            </a:r>
            <a:r>
              <a:rPr lang="pt-BR" altLang="pt-BR" sz="1400" dirty="0">
                <a:solidFill>
                  <a:schemeClr val="bg1"/>
                </a:solidFill>
                <a:latin typeface="Arial" panose="020B0604020202020204" pitchFamily="34" charset="0"/>
              </a:rPr>
              <a:t>, </a:t>
            </a:r>
            <a:r>
              <a:rPr lang="pt-BR" altLang="pt-BR" sz="1400" dirty="0" err="1">
                <a:solidFill>
                  <a:schemeClr val="bg1"/>
                </a:solidFill>
                <a:latin typeface="Arial" panose="020B0604020202020204" pitchFamily="34" charset="0"/>
              </a:rPr>
              <a:t>Giordan</a:t>
            </a:r>
            <a:r>
              <a:rPr lang="pt-BR" altLang="pt-BR" sz="1400" dirty="0">
                <a:solidFill>
                  <a:schemeClr val="bg1"/>
                </a:solidFill>
                <a:latin typeface="Arial" panose="020B0604020202020204" pitchFamily="34" charset="0"/>
              </a:rPr>
              <a:t> </a:t>
            </a:r>
            <a:r>
              <a:rPr lang="pt-BR" altLang="pt-BR" sz="1400" dirty="0" smtClean="0">
                <a:solidFill>
                  <a:schemeClr val="bg1"/>
                </a:solidFill>
                <a:latin typeface="Arial" panose="020B0604020202020204" pitchFamily="34" charset="0"/>
              </a:rPr>
              <a:t>R. </a:t>
            </a:r>
            <a:r>
              <a:rPr lang="pt-BR" altLang="pt-BR" sz="1400" dirty="0" smtClean="0">
                <a:solidFill>
                  <a:schemeClr val="bg1"/>
                </a:solidFill>
                <a:latin typeface="Arial" panose="020B0604020202020204" pitchFamily="34" charset="0"/>
              </a:rPr>
              <a:t>Lima</a:t>
            </a:r>
            <a:r>
              <a:rPr lang="pt-BR" altLang="pt-BR" sz="1400" dirty="0">
                <a:solidFill>
                  <a:schemeClr val="bg1"/>
                </a:solidFill>
                <a:latin typeface="Arial" panose="020B0604020202020204" pitchFamily="34" charset="0"/>
              </a:rPr>
              <a:t>, Ana Luiza </a:t>
            </a:r>
            <a:r>
              <a:rPr lang="pt-BR" altLang="pt-BR" sz="1400" dirty="0" smtClean="0">
                <a:solidFill>
                  <a:schemeClr val="bg1"/>
                </a:solidFill>
                <a:latin typeface="Arial" panose="020B0604020202020204" pitchFamily="34" charset="0"/>
              </a:rPr>
              <a:t>B. P. Gomes</a:t>
            </a:r>
            <a:r>
              <a:rPr lang="pt-BR" altLang="pt-BR" sz="1400" dirty="0">
                <a:solidFill>
                  <a:schemeClr val="bg1"/>
                </a:solidFill>
                <a:latin typeface="Arial" panose="020B0604020202020204" pitchFamily="34" charset="0"/>
              </a:rPr>
              <a:t>, Jonas </a:t>
            </a:r>
            <a:r>
              <a:rPr lang="pt-BR" altLang="pt-BR" sz="1400" dirty="0" smtClean="0">
                <a:solidFill>
                  <a:schemeClr val="bg1"/>
                </a:solidFill>
                <a:latin typeface="Arial" panose="020B0604020202020204" pitchFamily="34" charset="0"/>
              </a:rPr>
              <a:t>T. </a:t>
            </a:r>
            <a:r>
              <a:rPr lang="pt-BR" altLang="pt-BR" sz="1400" dirty="0">
                <a:solidFill>
                  <a:schemeClr val="bg1"/>
                </a:solidFill>
                <a:latin typeface="Arial" panose="020B0604020202020204" pitchFamily="34" charset="0"/>
              </a:rPr>
              <a:t>Veloso Filho</a:t>
            </a:r>
            <a:br>
              <a:rPr lang="pt-BR" altLang="pt-BR" sz="1400" dirty="0">
                <a:solidFill>
                  <a:schemeClr val="bg1"/>
                </a:solidFill>
                <a:latin typeface="Arial" panose="020B0604020202020204" pitchFamily="34" charset="0"/>
              </a:rPr>
            </a:br>
            <a:r>
              <a:rPr lang="pt-BR" altLang="pt-BR" sz="1400" dirty="0">
                <a:solidFill>
                  <a:schemeClr val="bg1"/>
                </a:solidFill>
                <a:latin typeface="Arial" panose="020B0604020202020204" pitchFamily="34" charset="0"/>
              </a:rPr>
              <a:t>Parceria entre CAGEPA e </a:t>
            </a:r>
            <a:r>
              <a:rPr lang="pt-BR" altLang="pt-BR" sz="1400" dirty="0" err="1" smtClean="0">
                <a:solidFill>
                  <a:schemeClr val="bg1"/>
                </a:solidFill>
                <a:latin typeface="Arial" panose="020B0604020202020204" pitchFamily="34" charset="0"/>
              </a:rPr>
              <a:t>Hwater</a:t>
            </a:r>
            <a:r>
              <a:rPr lang="pt-BR" altLang="pt-BR" sz="1400" dirty="0" smtClean="0">
                <a:solidFill>
                  <a:schemeClr val="bg1"/>
                </a:solidFill>
                <a:latin typeface="Arial" panose="020B0604020202020204" pitchFamily="34" charset="0"/>
              </a:rPr>
              <a:t> (contato@hwater.com.br)</a:t>
            </a:r>
            <a:endParaRPr lang="pt-BR" altLang="pt-BR" sz="1400" dirty="0">
              <a:solidFill>
                <a:schemeClr val="bg1"/>
              </a:solidFill>
              <a:latin typeface="Arial" panose="020B0604020202020204" pitchFamily="34" charset="0"/>
            </a:endParaRPr>
          </a:p>
        </p:txBody>
      </p:sp>
    </p:spTree>
    <p:extLst>
      <p:ext uri="{BB962C8B-B14F-4D97-AF65-F5344CB8AC3E}">
        <p14:creationId xmlns:p14="http://schemas.microsoft.com/office/powerpoint/2010/main" val="751242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C1705-A36C-7B47-99A1-25D8AB3833AE}"/>
              </a:ext>
            </a:extLst>
          </p:cNvPr>
          <p:cNvSpPr>
            <a:spLocks noGrp="1"/>
          </p:cNvSpPr>
          <p:nvPr>
            <p:ph type="title"/>
          </p:nvPr>
        </p:nvSpPr>
        <p:spPr/>
        <p:txBody>
          <a:bodyPr/>
          <a:lstStyle/>
          <a:p>
            <a:r>
              <a:rPr lang="pt-BR" dirty="0" smtClean="0"/>
              <a:t>Introdução</a:t>
            </a:r>
            <a:endParaRPr lang="pt-BR" dirty="0"/>
          </a:p>
        </p:txBody>
      </p:sp>
      <p:sp>
        <p:nvSpPr>
          <p:cNvPr id="3" name="Espaço Reservado para Conteúdo 2">
            <a:extLst>
              <a:ext uri="{FF2B5EF4-FFF2-40B4-BE49-F238E27FC236}">
                <a16:creationId xmlns:a16="http://schemas.microsoft.com/office/drawing/2014/main" id="{BE9BF3D3-3E7B-5D41-B25D-AF74A4213E9B}"/>
              </a:ext>
            </a:extLst>
          </p:cNvPr>
          <p:cNvSpPr>
            <a:spLocks noGrp="1"/>
          </p:cNvSpPr>
          <p:nvPr>
            <p:ph idx="1"/>
          </p:nvPr>
        </p:nvSpPr>
        <p:spPr/>
        <p:txBody>
          <a:bodyPr>
            <a:normAutofit fontScale="70000" lnSpcReduction="20000"/>
          </a:bodyPr>
          <a:lstStyle/>
          <a:p>
            <a:r>
              <a:rPr lang="pt-BR" dirty="0"/>
              <a:t>Analisando-se a situação atual do controle de perdas e Água Não Faturada (ANF) na Companhia de Água e Esgotos da Paraíba (CAGEPA) – evidenciando alguns desafios importantes, com altas perdas de água numa região de alta escassez hídrica, muitas sendo as causas da realidade vigente. Embora já existam algumas ações de combate às perdas em andamento, observa-se necessidade de atualização e manutenção dos ativos do sistema, com ciclos de vida útil abreviados; adoção de tecnologias inadequadas; redesenho de processos e planejamento de gestão (caracterização de problemas); planejamento estratégico e tático parcialmente focados ao problema de perdas; controle estratégico predominando ao tático e operacional; lideranças nem sempre “indignadas” com a problemática das perdas (</a:t>
            </a:r>
            <a:r>
              <a:rPr lang="pt-BR" dirty="0" err="1"/>
              <a:t>Falconi</a:t>
            </a:r>
            <a:r>
              <a:rPr lang="pt-BR" dirty="0"/>
              <a:t>, 1992); dificultando o processo execução, da maior importância para execução efetiva de qualquer estratégia de redução e controle de perdas/ANF que se apresente.</a:t>
            </a:r>
          </a:p>
          <a:p>
            <a:r>
              <a:rPr lang="pt-BR" dirty="0" smtClean="0"/>
              <a:t>O </a:t>
            </a:r>
            <a:r>
              <a:rPr lang="pt-BR" dirty="0"/>
              <a:t>Programa Corporativo aqui descrito, portanto, se justifica, haja vista a relação direta das perdas/ANF com a sustentabilidade institucional da CAGEPA. Boas práticas de gestão, nacionais e internacionais, trazidas para a Paraíba, associadas a tecnologias e processos, em muito contribuirão com a competitividade da CAGEPA, já que “gestão deficiente contribui enormemente com a elevação dos índices de perdas/ANF. Sem práticas de gestão, ainda que se debelem as perdas, é difícil mantê-las em patamares baixos”.</a:t>
            </a:r>
          </a:p>
          <a:p>
            <a:endParaRPr lang="pt-BR" dirty="0"/>
          </a:p>
          <a:p>
            <a:endParaRPr lang="pt-BR" dirty="0"/>
          </a:p>
        </p:txBody>
      </p:sp>
    </p:spTree>
    <p:extLst>
      <p:ext uri="{BB962C8B-B14F-4D97-AF65-F5344CB8AC3E}">
        <p14:creationId xmlns:p14="http://schemas.microsoft.com/office/powerpoint/2010/main" val="2997305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47.png"/>
          <p:cNvPicPr>
            <a:picLocks noChangeAspect="1" noChangeArrowheads="1"/>
          </p:cNvPicPr>
          <p:nvPr/>
        </p:nvPicPr>
        <p:blipFill rotWithShape="1">
          <a:blip r:embed="rId2">
            <a:extLst>
              <a:ext uri="{28A0092B-C50C-407E-A947-70E740481C1C}">
                <a14:useLocalDpi xmlns:a14="http://schemas.microsoft.com/office/drawing/2010/main" val="0"/>
              </a:ext>
            </a:extLst>
          </a:blip>
          <a:srcRect l="4073" t="7758" r="36100" b="8719"/>
          <a:stretch/>
        </p:blipFill>
        <p:spPr bwMode="auto">
          <a:xfrm>
            <a:off x="6475902" y="1409334"/>
            <a:ext cx="5358546" cy="4033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8D333FD3-5B80-B384-0B64-DE7B5D21D31C}"/>
              </a:ext>
            </a:extLst>
          </p:cNvPr>
          <p:cNvSpPr>
            <a:spLocks noGrp="1"/>
          </p:cNvSpPr>
          <p:nvPr>
            <p:ph type="title"/>
          </p:nvPr>
        </p:nvSpPr>
        <p:spPr/>
        <p:txBody>
          <a:bodyPr/>
          <a:lstStyle/>
          <a:p>
            <a:r>
              <a:rPr lang="pt-BR" dirty="0" smtClean="0"/>
              <a:t>Metodologia</a:t>
            </a:r>
            <a:endParaRPr lang="pt-BR" dirty="0"/>
          </a:p>
        </p:txBody>
      </p:sp>
      <p:sp>
        <p:nvSpPr>
          <p:cNvPr id="3" name="Espaço Reservado para Conteúdo 2">
            <a:extLst>
              <a:ext uri="{FF2B5EF4-FFF2-40B4-BE49-F238E27FC236}">
                <a16:creationId xmlns:a16="http://schemas.microsoft.com/office/drawing/2014/main" id="{5BE6FC06-426B-4873-D3E4-F9E8FAE8CDC8}"/>
              </a:ext>
            </a:extLst>
          </p:cNvPr>
          <p:cNvSpPr>
            <a:spLocks noGrp="1"/>
          </p:cNvSpPr>
          <p:nvPr>
            <p:ph idx="1"/>
          </p:nvPr>
        </p:nvSpPr>
        <p:spPr>
          <a:xfrm>
            <a:off x="838200" y="1825625"/>
            <a:ext cx="6098931" cy="4351338"/>
          </a:xfrm>
        </p:spPr>
        <p:txBody>
          <a:bodyPr>
            <a:normAutofit fontScale="85000" lnSpcReduction="20000"/>
          </a:bodyPr>
          <a:lstStyle/>
          <a:p>
            <a:r>
              <a:rPr lang="pt-BR" dirty="0"/>
              <a:t>O Programa Corporativo de Redução e Controle de Perdas/ANF é elaborado a várias mãos, preferencialmente com contribuições de todos os níveis da CAGEPA, tanto Estratégico, Tático e Operacional, a fim de conseguir maior abrangência e difusão entre os colaboradores. Considera-se a metodologia descrita no ROADMAP® DE FORMULAÇÃO E EXECUÇÃO DE ESTRATÉGIAS DE REDUÇÃO E CONTROLE DE PERDAS/ANF, na busca da vitória contra a ineficiência dos sistemas de abastecimento de água, por sua vez baseado no Ciclo do PDCA, configurando-se nas etapas de Planejamento (</a:t>
            </a:r>
            <a:r>
              <a:rPr lang="pt-BR" dirty="0" err="1"/>
              <a:t>Plan</a:t>
            </a:r>
            <a:r>
              <a:rPr lang="pt-BR" dirty="0"/>
              <a:t>), Execução (Do), Verificação (</a:t>
            </a:r>
            <a:r>
              <a:rPr lang="pt-BR" dirty="0" err="1"/>
              <a:t>Check</a:t>
            </a:r>
            <a:r>
              <a:rPr lang="pt-BR" dirty="0"/>
              <a:t>), e Ação (</a:t>
            </a:r>
            <a:r>
              <a:rPr lang="pt-BR" dirty="0" err="1"/>
              <a:t>Act</a:t>
            </a:r>
            <a:r>
              <a:rPr lang="pt-BR" dirty="0"/>
              <a:t>).</a:t>
            </a:r>
          </a:p>
          <a:p>
            <a:endParaRPr lang="pt-BR" dirty="0"/>
          </a:p>
        </p:txBody>
      </p:sp>
      <p:sp>
        <p:nvSpPr>
          <p:cNvPr id="5" name="Triângulo isósceles 4"/>
          <p:cNvSpPr/>
          <p:nvPr/>
        </p:nvSpPr>
        <p:spPr>
          <a:xfrm>
            <a:off x="9187962" y="1521069"/>
            <a:ext cx="2646484" cy="3803956"/>
          </a:xfrm>
          <a:prstGeom prst="triangle">
            <a:avLst>
              <a:gd name="adj" fmla="val 10000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645564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0ABF96-1B8F-3976-0AA8-2D39242852D9}"/>
              </a:ext>
            </a:extLst>
          </p:cNvPr>
          <p:cNvSpPr>
            <a:spLocks noGrp="1"/>
          </p:cNvSpPr>
          <p:nvPr>
            <p:ph type="title"/>
          </p:nvPr>
        </p:nvSpPr>
        <p:spPr/>
        <p:txBody>
          <a:bodyPr/>
          <a:lstStyle/>
          <a:p>
            <a:r>
              <a:rPr lang="pt-BR" dirty="0" smtClean="0"/>
              <a:t>Resultados</a:t>
            </a:r>
            <a:endParaRPr lang="pt-BR" dirty="0"/>
          </a:p>
        </p:txBody>
      </p:sp>
      <p:sp>
        <p:nvSpPr>
          <p:cNvPr id="3" name="Espaço Reservado para Conteúdo 2">
            <a:extLst>
              <a:ext uri="{FF2B5EF4-FFF2-40B4-BE49-F238E27FC236}">
                <a16:creationId xmlns:a16="http://schemas.microsoft.com/office/drawing/2014/main" id="{2315F78D-F69B-5EC2-1A80-43D92B2D3D03}"/>
              </a:ext>
            </a:extLst>
          </p:cNvPr>
          <p:cNvSpPr>
            <a:spLocks noGrp="1"/>
          </p:cNvSpPr>
          <p:nvPr>
            <p:ph idx="1"/>
          </p:nvPr>
        </p:nvSpPr>
        <p:spPr/>
        <p:txBody>
          <a:bodyPr>
            <a:normAutofit fontScale="92500" lnSpcReduction="20000"/>
          </a:bodyPr>
          <a:lstStyle/>
          <a:p>
            <a:r>
              <a:rPr lang="pt-BR" dirty="0"/>
              <a:t>A partir de um Programa Corporativo de Redução e Controle de Perdas/ANF, é possível agora estabelecer, antes de tudo, metas para o controle das perdas. A CAGEPA passa da situação de espectadora das perdas, apenas monitorando seus resultados, para um ente atuante no combate às perdas, tanto reais quanto aparentes. Tais metas são traduzidas em projetos, com diferentes escopos, mas que no fim, buscam a redução das </a:t>
            </a:r>
            <a:r>
              <a:rPr lang="pt-BR" dirty="0" smtClean="0"/>
              <a:t>perdas.</a:t>
            </a:r>
          </a:p>
          <a:p>
            <a:r>
              <a:rPr lang="pt-BR" dirty="0" smtClean="0"/>
              <a:t>Os </a:t>
            </a:r>
            <a:r>
              <a:rPr lang="pt-BR" dirty="0"/>
              <a:t>projetos foram classificados em ordem de prioridade, cabendo assim à CAGEPA a realização dos projetos mais promissores, com retornos mais rápidos e </a:t>
            </a:r>
            <a:r>
              <a:rPr lang="pt-BR" dirty="0" smtClean="0"/>
              <a:t>sustentáveis.</a:t>
            </a:r>
          </a:p>
          <a:p>
            <a:r>
              <a:rPr lang="pt-BR" dirty="0" smtClean="0"/>
              <a:t>Os </a:t>
            </a:r>
            <a:r>
              <a:rPr lang="pt-BR" dirty="0"/>
              <a:t>resultados esperados para este Programa Corporativo dos sistemas em áreas de controle são, sobretudo, mostrar um caminho à companhia rumo à redução e um controle maior de suas perdas.</a:t>
            </a:r>
          </a:p>
          <a:p>
            <a:endParaRPr lang="pt-BR" dirty="0"/>
          </a:p>
          <a:p>
            <a:endParaRPr lang="pt-BR" dirty="0"/>
          </a:p>
        </p:txBody>
      </p:sp>
    </p:spTree>
    <p:extLst>
      <p:ext uri="{BB962C8B-B14F-4D97-AF65-F5344CB8AC3E}">
        <p14:creationId xmlns:p14="http://schemas.microsoft.com/office/powerpoint/2010/main" val="1592747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EFA2EC-E7CB-4D78-42BD-24153F2E72C1}"/>
              </a:ext>
            </a:extLst>
          </p:cNvPr>
          <p:cNvSpPr>
            <a:spLocks noGrp="1"/>
          </p:cNvSpPr>
          <p:nvPr>
            <p:ph type="title"/>
          </p:nvPr>
        </p:nvSpPr>
        <p:spPr/>
        <p:txBody>
          <a:bodyPr/>
          <a:lstStyle/>
          <a:p>
            <a:r>
              <a:rPr lang="pt-BR" dirty="0" smtClean="0"/>
              <a:t>Conclusões</a:t>
            </a:r>
            <a:endParaRPr lang="pt-BR" dirty="0"/>
          </a:p>
        </p:txBody>
      </p:sp>
      <p:sp>
        <p:nvSpPr>
          <p:cNvPr id="3" name="Espaço Reservado para Conteúdo 2">
            <a:extLst>
              <a:ext uri="{FF2B5EF4-FFF2-40B4-BE49-F238E27FC236}">
                <a16:creationId xmlns:a16="http://schemas.microsoft.com/office/drawing/2014/main" id="{B69DAACB-FD97-3260-A1BA-FCE10DE5241F}"/>
              </a:ext>
            </a:extLst>
          </p:cNvPr>
          <p:cNvSpPr>
            <a:spLocks noGrp="1"/>
          </p:cNvSpPr>
          <p:nvPr>
            <p:ph idx="1"/>
          </p:nvPr>
        </p:nvSpPr>
        <p:spPr/>
        <p:txBody>
          <a:bodyPr>
            <a:normAutofit fontScale="92500" lnSpcReduction="20000"/>
          </a:bodyPr>
          <a:lstStyle/>
          <a:p>
            <a:r>
              <a:rPr lang="pt-BR" dirty="0"/>
              <a:t>O acompanhamento das metas ocorre por meio de Reuniões de Análise </a:t>
            </a:r>
            <a:r>
              <a:rPr lang="pt-BR" dirty="0" smtClean="0"/>
              <a:t>Crítica para </a:t>
            </a:r>
            <a:r>
              <a:rPr lang="pt-BR" dirty="0"/>
              <a:t>apresentar os balanços de volumes de entrada, consumo autorizado e ligações ativas do mês em análise, além de estabelecer ações caso as metas pré-estabelecidas não sejam alcançadas</a:t>
            </a:r>
            <a:endParaRPr lang="pt-BR" dirty="0" smtClean="0"/>
          </a:p>
          <a:p>
            <a:r>
              <a:rPr lang="pt-BR" dirty="0" smtClean="0"/>
              <a:t>Submeter </a:t>
            </a:r>
            <a:r>
              <a:rPr lang="pt-BR" dirty="0"/>
              <a:t>periodicamente a processos de Auditoria, a fim de avaliar a execução dos projetos prioritários previamente definidos e a correta alocação de </a:t>
            </a:r>
            <a:r>
              <a:rPr lang="pt-BR" dirty="0" smtClean="0"/>
              <a:t>recursos</a:t>
            </a:r>
          </a:p>
          <a:p>
            <a:r>
              <a:rPr lang="pt-BR" dirty="0"/>
              <a:t>O estabelecimento e desdobramento de metas com indicadores fornecem à CAGEPA uma importante ferramenta no combate às perdas, reduzindo-as gradualmente a cada ano</a:t>
            </a:r>
            <a:r>
              <a:rPr lang="pt-BR" dirty="0" smtClean="0"/>
              <a:t>.</a:t>
            </a:r>
          </a:p>
          <a:p>
            <a:r>
              <a:rPr lang="pt-BR" dirty="0"/>
              <a:t>É crucial alocar </a:t>
            </a:r>
            <a:r>
              <a:rPr lang="pt-BR" dirty="0" smtClean="0"/>
              <a:t>CAPEX </a:t>
            </a:r>
            <a:r>
              <a:rPr lang="pt-BR" dirty="0"/>
              <a:t>e </a:t>
            </a:r>
            <a:r>
              <a:rPr lang="pt-BR" dirty="0" smtClean="0"/>
              <a:t>OPEX </a:t>
            </a:r>
            <a:r>
              <a:rPr lang="pt-BR" dirty="0"/>
              <a:t>de forma específica, por áreas de controle e setores de abastecimento, ao invés de fazê-lo para o Sistema de Abastecimento de Água como um todo</a:t>
            </a:r>
            <a:endParaRPr lang="pt-BR" dirty="0" smtClean="0"/>
          </a:p>
          <a:p>
            <a:endParaRPr lang="pt-BR" dirty="0"/>
          </a:p>
        </p:txBody>
      </p:sp>
    </p:spTree>
    <p:extLst>
      <p:ext uri="{BB962C8B-B14F-4D97-AF65-F5344CB8AC3E}">
        <p14:creationId xmlns:p14="http://schemas.microsoft.com/office/powerpoint/2010/main" val="4253541109"/>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TotalTime>
  <Words>670</Words>
  <Application>Microsoft Office PowerPoint</Application>
  <PresentationFormat>Widescreen</PresentationFormat>
  <Paragraphs>20</Paragraphs>
  <Slides>5</Slides>
  <Notes>2</Notes>
  <HiddenSlides>0</HiddenSlides>
  <MMClips>0</MMClips>
  <ScaleCrop>false</ScaleCrop>
  <HeadingPairs>
    <vt:vector size="6" baseType="variant">
      <vt:variant>
        <vt:lpstr>Fontes usadas</vt:lpstr>
      </vt:variant>
      <vt:variant>
        <vt:i4>4</vt:i4>
      </vt:variant>
      <vt:variant>
        <vt:lpstr>Tema</vt:lpstr>
      </vt:variant>
      <vt:variant>
        <vt:i4>2</vt:i4>
      </vt:variant>
      <vt:variant>
        <vt:lpstr>Títulos de slides</vt:lpstr>
      </vt:variant>
      <vt:variant>
        <vt:i4>5</vt:i4>
      </vt:variant>
    </vt:vector>
  </HeadingPairs>
  <TitlesOfParts>
    <vt:vector size="11" baseType="lpstr">
      <vt:lpstr>Arial</vt:lpstr>
      <vt:lpstr>Calibri</vt:lpstr>
      <vt:lpstr>Calibri Light</vt:lpstr>
      <vt:lpstr>ヒラギノ角ゴ Pro W3</vt:lpstr>
      <vt:lpstr>Tema do Office</vt:lpstr>
      <vt:lpstr>Tema do Office</vt:lpstr>
      <vt:lpstr>Apresentação do PowerPoint</vt:lpstr>
      <vt:lpstr>Introdução</vt:lpstr>
      <vt:lpstr>Metodologia</vt:lpstr>
      <vt:lpstr>Resultados</vt:lpstr>
      <vt:lpstr>Conclusões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Wanderley Pavao Jr</dc:creator>
  <cp:lastModifiedBy>Bruno Ken</cp:lastModifiedBy>
  <cp:revision>23</cp:revision>
  <dcterms:created xsi:type="dcterms:W3CDTF">2019-08-19T18:50:34Z</dcterms:created>
  <dcterms:modified xsi:type="dcterms:W3CDTF">2023-09-04T14:42:33Z</dcterms:modified>
</cp:coreProperties>
</file>